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7" r:id="rId3"/>
    <p:sldMasterId id="2147483689" r:id="rId4"/>
    <p:sldMasterId id="2147483691" r:id="rId5"/>
  </p:sldMasterIdLst>
  <p:notesMasterIdLst>
    <p:notesMasterId r:id="rId73"/>
  </p:notesMasterIdLst>
  <p:sldIdLst>
    <p:sldId id="364" r:id="rId6"/>
    <p:sldId id="365" r:id="rId7"/>
    <p:sldId id="269" r:id="rId8"/>
    <p:sldId id="270" r:id="rId9"/>
    <p:sldId id="266" r:id="rId10"/>
    <p:sldId id="371" r:id="rId11"/>
    <p:sldId id="372" r:id="rId12"/>
    <p:sldId id="357" r:id="rId13"/>
    <p:sldId id="317" r:id="rId14"/>
    <p:sldId id="310" r:id="rId15"/>
    <p:sldId id="307" r:id="rId16"/>
    <p:sldId id="305" r:id="rId17"/>
    <p:sldId id="374" r:id="rId18"/>
    <p:sldId id="373" r:id="rId19"/>
    <p:sldId id="375" r:id="rId20"/>
    <p:sldId id="376" r:id="rId21"/>
    <p:sldId id="377" r:id="rId22"/>
    <p:sldId id="378" r:id="rId23"/>
    <p:sldId id="379" r:id="rId24"/>
    <p:sldId id="313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345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367" r:id="rId7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FD313D0-434F-4684-AE95-01139A4018FC}">
          <p14:sldIdLst>
            <p14:sldId id="364"/>
            <p14:sldId id="365"/>
            <p14:sldId id="269"/>
            <p14:sldId id="270"/>
            <p14:sldId id="266"/>
            <p14:sldId id="371"/>
            <p14:sldId id="372"/>
            <p14:sldId id="357"/>
          </p14:sldIdLst>
        </p14:section>
        <p14:section name="Performance" id="{53F78F4C-88E9-42C8-8AE6-03D9858EFE35}">
          <p14:sldIdLst>
            <p14:sldId id="317"/>
            <p14:sldId id="310"/>
            <p14:sldId id="307"/>
            <p14:sldId id="305"/>
            <p14:sldId id="374"/>
            <p14:sldId id="373"/>
            <p14:sldId id="375"/>
            <p14:sldId id="376"/>
            <p14:sldId id="377"/>
            <p14:sldId id="378"/>
            <p14:sldId id="379"/>
            <p14:sldId id="313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Accessiblity" id="{D07C57CC-74DE-4B42-8881-B0F3E687D581}">
          <p14:sldIdLst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345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C21"/>
    <a:srgbClr val="84E68B"/>
    <a:srgbClr val="4951B8"/>
    <a:srgbClr val="05DEE9"/>
    <a:srgbClr val="A8ADF2"/>
    <a:srgbClr val="7B83EB"/>
    <a:srgbClr val="038489"/>
    <a:srgbClr val="038186"/>
    <a:srgbClr val="5E0808"/>
    <a:srgbClr val="DF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A2F81-BD60-415F-B6ED-2AD72BE7B2FD}" v="1" dt="2023-06-20T07:49:23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97" autoAdjust="0"/>
  </p:normalViewPr>
  <p:slideViewPr>
    <p:cSldViewPr snapToGrid="0">
      <p:cViewPr varScale="1">
        <p:scale>
          <a:sx n="56" d="100"/>
          <a:sy n="56" d="100"/>
        </p:scale>
        <p:origin x="653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e Freese" userId="1e458a82179dfac0" providerId="LiveId" clId="{31F97027-8FC0-48C7-B47D-8599D26294F4}"/>
    <pc:docChg chg="custSel modSld">
      <pc:chgData name="Luise Freese" userId="1e458a82179dfac0" providerId="LiveId" clId="{31F97027-8FC0-48C7-B47D-8599D26294F4}" dt="2023-05-09T11:40:15.449" v="10" actId="552"/>
      <pc:docMkLst>
        <pc:docMk/>
      </pc:docMkLst>
      <pc:sldChg chg="modSp mod">
        <pc:chgData name="Luise Freese" userId="1e458a82179dfac0" providerId="LiveId" clId="{31F97027-8FC0-48C7-B47D-8599D26294F4}" dt="2023-05-09T11:40:15.449" v="10" actId="552"/>
        <pc:sldMkLst>
          <pc:docMk/>
          <pc:sldMk cId="419597186" sldId="260"/>
        </pc:sldMkLst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6" creationId="{A9682D20-EB84-DEED-5349-E51FE07B1F6B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9" creationId="{C8BC3454-230F-7500-AA28-2064FF754841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10" creationId="{C6528B5D-BF1D-1B05-5E48-F055BDEB186D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11" creationId="{452B6B44-FE53-95D2-4A05-DB30B6183109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12" creationId="{6DAADFCA-AAAB-6A60-7076-3D0113DE519B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13" creationId="{845CFE5C-D110-5B9D-5472-92AFEC219CE8}"/>
          </ac:spMkLst>
        </pc:spChg>
        <pc:spChg chg="mod">
          <ac:chgData name="Luise Freese" userId="1e458a82179dfac0" providerId="LiveId" clId="{31F97027-8FC0-48C7-B47D-8599D26294F4}" dt="2023-05-09T11:40:15.449" v="10" actId="552"/>
          <ac:spMkLst>
            <pc:docMk/>
            <pc:sldMk cId="419597186" sldId="260"/>
            <ac:spMk id="14" creationId="{F27F4892-6C90-58B2-2CA4-BCF5C45007D0}"/>
          </ac:spMkLst>
        </pc:spChg>
      </pc:sldChg>
      <pc:sldChg chg="delSp mod">
        <pc:chgData name="Luise Freese" userId="1e458a82179dfac0" providerId="LiveId" clId="{31F97027-8FC0-48C7-B47D-8599D26294F4}" dt="2023-05-09T11:32:01.265" v="3" actId="478"/>
        <pc:sldMkLst>
          <pc:docMk/>
          <pc:sldMk cId="203546718" sldId="267"/>
        </pc:sldMkLst>
        <pc:spChg chg="del">
          <ac:chgData name="Luise Freese" userId="1e458a82179dfac0" providerId="LiveId" clId="{31F97027-8FC0-48C7-B47D-8599D26294F4}" dt="2023-05-09T11:31:58.866" v="2" actId="478"/>
          <ac:spMkLst>
            <pc:docMk/>
            <pc:sldMk cId="203546718" sldId="267"/>
            <ac:spMk id="14" creationId="{9FD254E8-C562-E97F-D7BE-317EEF76810C}"/>
          </ac:spMkLst>
        </pc:spChg>
        <pc:spChg chg="del">
          <ac:chgData name="Luise Freese" userId="1e458a82179dfac0" providerId="LiveId" clId="{31F97027-8FC0-48C7-B47D-8599D26294F4}" dt="2023-05-09T11:32:01.265" v="3" actId="478"/>
          <ac:spMkLst>
            <pc:docMk/>
            <pc:sldMk cId="203546718" sldId="267"/>
            <ac:spMk id="15" creationId="{629A098B-8C7C-70DC-4C68-6CE50C71A037}"/>
          </ac:spMkLst>
        </pc:spChg>
        <pc:picChg chg="del">
          <ac:chgData name="Luise Freese" userId="1e458a82179dfac0" providerId="LiveId" clId="{31F97027-8FC0-48C7-B47D-8599D26294F4}" dt="2023-05-09T11:31:54.513" v="0" actId="478"/>
          <ac:picMkLst>
            <pc:docMk/>
            <pc:sldMk cId="203546718" sldId="267"/>
            <ac:picMk id="13" creationId="{F99872FA-5222-7816-6A38-184EB7500797}"/>
          </ac:picMkLst>
        </pc:picChg>
        <pc:picChg chg="del">
          <ac:chgData name="Luise Freese" userId="1e458a82179dfac0" providerId="LiveId" clId="{31F97027-8FC0-48C7-B47D-8599D26294F4}" dt="2023-05-09T11:31:56.425" v="1" actId="478"/>
          <ac:picMkLst>
            <pc:docMk/>
            <pc:sldMk cId="203546718" sldId="267"/>
            <ac:picMk id="18" creationId="{ECD18550-FFAA-75DE-82CB-01FE97272B7C}"/>
          </ac:picMkLst>
        </pc:picChg>
      </pc:sldChg>
    </pc:docChg>
  </pc:docChgLst>
  <pc:docChgLst>
    <pc:chgData name="Robin Rosengrün" userId="c3f2fdd200d91cc4" providerId="LiveId" clId="{AD1FA55D-A296-4031-AE1E-F131CF1E8E84}"/>
    <pc:docChg chg="undo custSel addSld delSld modSld sldOrd modSection">
      <pc:chgData name="Robin Rosengrün" userId="c3f2fdd200d91cc4" providerId="LiveId" clId="{AD1FA55D-A296-4031-AE1E-F131CF1E8E84}" dt="2023-06-17T11:51:09.418" v="2338" actId="2696"/>
      <pc:docMkLst>
        <pc:docMk/>
      </pc:docMkLst>
      <pc:sldChg chg="addSp modSp mod modAnim">
        <pc:chgData name="Robin Rosengrün" userId="c3f2fdd200d91cc4" providerId="LiveId" clId="{AD1FA55D-A296-4031-AE1E-F131CF1E8E84}" dt="2023-06-16T12:56:46.976" v="2337" actId="14100"/>
        <pc:sldMkLst>
          <pc:docMk/>
          <pc:sldMk cId="310355486" sldId="258"/>
        </pc:sldMkLst>
        <pc:spChg chg="add mod">
          <ac:chgData name="Robin Rosengrün" userId="c3f2fdd200d91cc4" providerId="LiveId" clId="{AD1FA55D-A296-4031-AE1E-F131CF1E8E84}" dt="2023-06-16T12:56:46.976" v="2337" actId="14100"/>
          <ac:spMkLst>
            <pc:docMk/>
            <pc:sldMk cId="310355486" sldId="258"/>
            <ac:spMk id="4" creationId="{D2319E2B-0AD0-B7CC-5885-86D8E14FE8FD}"/>
          </ac:spMkLst>
        </pc:spChg>
        <pc:spChg chg="add mod">
          <ac:chgData name="Robin Rosengrün" userId="c3f2fdd200d91cc4" providerId="LiveId" clId="{AD1FA55D-A296-4031-AE1E-F131CF1E8E84}" dt="2023-06-05T20:34:55.408" v="1146" actId="1076"/>
          <ac:spMkLst>
            <pc:docMk/>
            <pc:sldMk cId="310355486" sldId="258"/>
            <ac:spMk id="6" creationId="{04F0BD6C-5694-1AED-D51D-48FD13620A51}"/>
          </ac:spMkLst>
        </pc:spChg>
      </pc:sldChg>
      <pc:sldChg chg="del mod ord modShow">
        <pc:chgData name="Robin Rosengrün" userId="c3f2fdd200d91cc4" providerId="LiveId" clId="{AD1FA55D-A296-4031-AE1E-F131CF1E8E84}" dt="2023-06-17T11:51:09.418" v="2338" actId="2696"/>
        <pc:sldMkLst>
          <pc:docMk/>
          <pc:sldMk cId="4178719248" sldId="259"/>
        </pc:sldMkLst>
      </pc:sldChg>
      <pc:sldChg chg="delSp modSp mod ord delAnim">
        <pc:chgData name="Robin Rosengrün" userId="c3f2fdd200d91cc4" providerId="LiveId" clId="{AD1FA55D-A296-4031-AE1E-F131CF1E8E84}" dt="2023-06-04T20:46:49.802" v="782" actId="20577"/>
        <pc:sldMkLst>
          <pc:docMk/>
          <pc:sldMk cId="419597186" sldId="260"/>
        </pc:sldMkLst>
        <pc:spChg chg="mod">
          <ac:chgData name="Robin Rosengrün" userId="c3f2fdd200d91cc4" providerId="LiveId" clId="{AD1FA55D-A296-4031-AE1E-F131CF1E8E84}" dt="2023-06-04T20:16:18.083" v="463" actId="20577"/>
          <ac:spMkLst>
            <pc:docMk/>
            <pc:sldMk cId="419597186" sldId="260"/>
            <ac:spMk id="3" creationId="{1D0F5E1B-439C-84BE-ADAA-B3AB9F9377DA}"/>
          </ac:spMkLst>
        </pc:spChg>
        <pc:spChg chg="mod">
          <ac:chgData name="Robin Rosengrün" userId="c3f2fdd200d91cc4" providerId="LiveId" clId="{AD1FA55D-A296-4031-AE1E-F131CF1E8E84}" dt="2023-06-04T20:14:33.557" v="439" actId="14100"/>
          <ac:spMkLst>
            <pc:docMk/>
            <pc:sldMk cId="419597186" sldId="260"/>
            <ac:spMk id="6" creationId="{A9682D20-EB84-DEED-5349-E51FE07B1F6B}"/>
          </ac:spMkLst>
        </pc:spChg>
        <pc:spChg chg="mod">
          <ac:chgData name="Robin Rosengrün" userId="c3f2fdd200d91cc4" providerId="LiveId" clId="{AD1FA55D-A296-4031-AE1E-F131CF1E8E84}" dt="2023-06-04T20:46:49.802" v="782" actId="20577"/>
          <ac:spMkLst>
            <pc:docMk/>
            <pc:sldMk cId="419597186" sldId="260"/>
            <ac:spMk id="9" creationId="{C8BC3454-230F-7500-AA28-2064FF754841}"/>
          </ac:spMkLst>
        </pc:spChg>
        <pc:spChg chg="del">
          <ac:chgData name="Robin Rosengrün" userId="c3f2fdd200d91cc4" providerId="LiveId" clId="{AD1FA55D-A296-4031-AE1E-F131CF1E8E84}" dt="2023-06-04T20:11:56.558" v="393" actId="478"/>
          <ac:spMkLst>
            <pc:docMk/>
            <pc:sldMk cId="419597186" sldId="260"/>
            <ac:spMk id="10" creationId="{C6528B5D-BF1D-1B05-5E48-F055BDEB186D}"/>
          </ac:spMkLst>
        </pc:spChg>
        <pc:spChg chg="mod">
          <ac:chgData name="Robin Rosengrün" userId="c3f2fdd200d91cc4" providerId="LiveId" clId="{AD1FA55D-A296-4031-AE1E-F131CF1E8E84}" dt="2023-06-04T20:14:38.845" v="440" actId="1076"/>
          <ac:spMkLst>
            <pc:docMk/>
            <pc:sldMk cId="419597186" sldId="260"/>
            <ac:spMk id="11" creationId="{452B6B44-FE53-95D2-4A05-DB30B6183109}"/>
          </ac:spMkLst>
        </pc:spChg>
        <pc:spChg chg="del">
          <ac:chgData name="Robin Rosengrün" userId="c3f2fdd200d91cc4" providerId="LiveId" clId="{AD1FA55D-A296-4031-AE1E-F131CF1E8E84}" dt="2023-06-04T20:11:53.789" v="391" actId="478"/>
          <ac:spMkLst>
            <pc:docMk/>
            <pc:sldMk cId="419597186" sldId="260"/>
            <ac:spMk id="12" creationId="{6DAADFCA-AAAB-6A60-7076-3D0113DE519B}"/>
          </ac:spMkLst>
        </pc:spChg>
        <pc:spChg chg="del">
          <ac:chgData name="Robin Rosengrün" userId="c3f2fdd200d91cc4" providerId="LiveId" clId="{AD1FA55D-A296-4031-AE1E-F131CF1E8E84}" dt="2023-06-04T20:11:55.277" v="392" actId="478"/>
          <ac:spMkLst>
            <pc:docMk/>
            <pc:sldMk cId="419597186" sldId="260"/>
            <ac:spMk id="13" creationId="{845CFE5C-D110-5B9D-5472-92AFEC219CE8}"/>
          </ac:spMkLst>
        </pc:spChg>
        <pc:spChg chg="del">
          <ac:chgData name="Robin Rosengrün" userId="c3f2fdd200d91cc4" providerId="LiveId" clId="{AD1FA55D-A296-4031-AE1E-F131CF1E8E84}" dt="2023-06-04T20:11:48.310" v="390" actId="478"/>
          <ac:spMkLst>
            <pc:docMk/>
            <pc:sldMk cId="419597186" sldId="260"/>
            <ac:spMk id="14" creationId="{F27F4892-6C90-58B2-2CA4-BCF5C45007D0}"/>
          </ac:spMkLst>
        </pc:spChg>
      </pc:sldChg>
      <pc:sldChg chg="del">
        <pc:chgData name="Robin Rosengrün" userId="c3f2fdd200d91cc4" providerId="LiveId" clId="{AD1FA55D-A296-4031-AE1E-F131CF1E8E84}" dt="2023-06-04T20:13:31.023" v="399" actId="47"/>
        <pc:sldMkLst>
          <pc:docMk/>
          <pc:sldMk cId="709700563" sldId="261"/>
        </pc:sldMkLst>
      </pc:sldChg>
      <pc:sldChg chg="ord">
        <pc:chgData name="Robin Rosengrün" userId="c3f2fdd200d91cc4" providerId="LiveId" clId="{AD1FA55D-A296-4031-AE1E-F131CF1E8E84}" dt="2023-06-04T20:06:39.561" v="383"/>
        <pc:sldMkLst>
          <pc:docMk/>
          <pc:sldMk cId="2311475089" sldId="263"/>
        </pc:sldMkLst>
      </pc:sldChg>
      <pc:sldChg chg="del">
        <pc:chgData name="Robin Rosengrün" userId="c3f2fdd200d91cc4" providerId="LiveId" clId="{AD1FA55D-A296-4031-AE1E-F131CF1E8E84}" dt="2023-06-04T20:13:25.302" v="397" actId="47"/>
        <pc:sldMkLst>
          <pc:docMk/>
          <pc:sldMk cId="2579819602" sldId="264"/>
        </pc:sldMkLst>
      </pc:sldChg>
      <pc:sldChg chg="del">
        <pc:chgData name="Robin Rosengrün" userId="c3f2fdd200d91cc4" providerId="LiveId" clId="{AD1FA55D-A296-4031-AE1E-F131CF1E8E84}" dt="2023-06-04T20:13:22.897" v="396" actId="47"/>
        <pc:sldMkLst>
          <pc:docMk/>
          <pc:sldMk cId="1451666680" sldId="265"/>
        </pc:sldMkLst>
      </pc:sldChg>
      <pc:sldChg chg="addSp delSp modSp mod">
        <pc:chgData name="Robin Rosengrün" userId="c3f2fdd200d91cc4" providerId="LiveId" clId="{AD1FA55D-A296-4031-AE1E-F131CF1E8E84}" dt="2023-06-04T19:53:12.110" v="150" actId="20577"/>
        <pc:sldMkLst>
          <pc:docMk/>
          <pc:sldMk cId="203546718" sldId="267"/>
        </pc:sldMkLst>
        <pc:spChg chg="add mod">
          <ac:chgData name="Robin Rosengrün" userId="c3f2fdd200d91cc4" providerId="LiveId" clId="{AD1FA55D-A296-4031-AE1E-F131CF1E8E84}" dt="2023-06-04T19:53:12.110" v="150" actId="20577"/>
          <ac:spMkLst>
            <pc:docMk/>
            <pc:sldMk cId="203546718" sldId="267"/>
            <ac:spMk id="3" creationId="{BE37D1CA-CD2B-46F3-DB82-0B411CBDBFB7}"/>
          </ac:spMkLst>
        </pc:spChg>
        <pc:spChg chg="add mod">
          <ac:chgData name="Robin Rosengrün" userId="c3f2fdd200d91cc4" providerId="LiveId" clId="{AD1FA55D-A296-4031-AE1E-F131CF1E8E84}" dt="2023-06-04T19:44:31.802" v="17" actId="1076"/>
          <ac:spMkLst>
            <pc:docMk/>
            <pc:sldMk cId="203546718" sldId="267"/>
            <ac:spMk id="6" creationId="{99FEFF94-FFBC-AB7E-B4FD-04A0419D6DD2}"/>
          </ac:spMkLst>
        </pc:spChg>
        <pc:picChg chg="add del mod">
          <ac:chgData name="Robin Rosengrün" userId="c3f2fdd200d91cc4" providerId="LiveId" clId="{AD1FA55D-A296-4031-AE1E-F131CF1E8E84}" dt="2023-06-04T19:51:08.446" v="62" actId="478"/>
          <ac:picMkLst>
            <pc:docMk/>
            <pc:sldMk cId="203546718" sldId="267"/>
            <ac:picMk id="5" creationId="{5A26C7A2-F1CF-1B2F-ED6A-99DA598C3413}"/>
          </ac:picMkLst>
        </pc:picChg>
        <pc:picChg chg="add mod modCrop">
          <ac:chgData name="Robin Rosengrün" userId="c3f2fdd200d91cc4" providerId="LiveId" clId="{AD1FA55D-A296-4031-AE1E-F131CF1E8E84}" dt="2023-06-04T19:51:12.503" v="63" actId="1076"/>
          <ac:picMkLst>
            <pc:docMk/>
            <pc:sldMk cId="203546718" sldId="267"/>
            <ac:picMk id="7" creationId="{9C7DC278-B37A-B965-FDA4-F93344F59B05}"/>
          </ac:picMkLst>
        </pc:picChg>
      </pc:sldChg>
      <pc:sldChg chg="addSp delSp modSp mod delAnim modAnim">
        <pc:chgData name="Robin Rosengrün" userId="c3f2fdd200d91cc4" providerId="LiveId" clId="{AD1FA55D-A296-4031-AE1E-F131CF1E8E84}" dt="2023-06-15T14:28:24.950" v="2170"/>
        <pc:sldMkLst>
          <pc:docMk/>
          <pc:sldMk cId="1779496787" sldId="324"/>
        </pc:sldMkLst>
        <pc:spChg chg="add mod">
          <ac:chgData name="Robin Rosengrün" userId="c3f2fdd200d91cc4" providerId="LiveId" clId="{AD1FA55D-A296-4031-AE1E-F131CF1E8E84}" dt="2023-06-04T21:14:07.207" v="888" actId="1036"/>
          <ac:spMkLst>
            <pc:docMk/>
            <pc:sldMk cId="1779496787" sldId="324"/>
            <ac:spMk id="2" creationId="{58E85E39-C127-A363-0D4D-A266AF0DE5B3}"/>
          </ac:spMkLst>
        </pc:spChg>
        <pc:spChg chg="mod">
          <ac:chgData name="Robin Rosengrün" userId="c3f2fdd200d91cc4" providerId="LiveId" clId="{AD1FA55D-A296-4031-AE1E-F131CF1E8E84}" dt="2023-06-04T20:46:57.354" v="796" actId="20577"/>
          <ac:spMkLst>
            <pc:docMk/>
            <pc:sldMk cId="1779496787" sldId="324"/>
            <ac:spMk id="3" creationId="{1D0F5E1B-439C-84BE-ADAA-B3AB9F9377DA}"/>
          </ac:spMkLst>
        </pc:spChg>
        <pc:spChg chg="mod">
          <ac:chgData name="Robin Rosengrün" userId="c3f2fdd200d91cc4" providerId="LiveId" clId="{AD1FA55D-A296-4031-AE1E-F131CF1E8E84}" dt="2023-06-04T21:14:07.207" v="888" actId="1036"/>
          <ac:spMkLst>
            <pc:docMk/>
            <pc:sldMk cId="1779496787" sldId="324"/>
            <ac:spMk id="4" creationId="{3B95C966-2C93-923F-8E6C-AAD326F0EB7B}"/>
          </ac:spMkLst>
        </pc:spChg>
        <pc:spChg chg="add mod">
          <ac:chgData name="Robin Rosengrün" userId="c3f2fdd200d91cc4" providerId="LiveId" clId="{AD1FA55D-A296-4031-AE1E-F131CF1E8E84}" dt="2023-06-04T21:14:07.207" v="888" actId="1036"/>
          <ac:spMkLst>
            <pc:docMk/>
            <pc:sldMk cId="1779496787" sldId="324"/>
            <ac:spMk id="6" creationId="{595A93AB-0A2D-9A90-A1D2-3C3A055DAED3}"/>
          </ac:spMkLst>
        </pc:spChg>
        <pc:spChg chg="add mod">
          <ac:chgData name="Robin Rosengrün" userId="c3f2fdd200d91cc4" providerId="LiveId" clId="{AD1FA55D-A296-4031-AE1E-F131CF1E8E84}" dt="2023-06-04T21:14:07.207" v="888" actId="1036"/>
          <ac:spMkLst>
            <pc:docMk/>
            <pc:sldMk cId="1779496787" sldId="324"/>
            <ac:spMk id="7" creationId="{8BC72ED0-BE1C-C4E2-11F1-1F48105AF950}"/>
          </ac:spMkLst>
        </pc:spChg>
        <pc:spChg chg="add mod">
          <ac:chgData name="Robin Rosengrün" userId="c3f2fdd200d91cc4" providerId="LiveId" clId="{AD1FA55D-A296-4031-AE1E-F131CF1E8E84}" dt="2023-06-04T21:16:36.813" v="971" actId="1036"/>
          <ac:spMkLst>
            <pc:docMk/>
            <pc:sldMk cId="1779496787" sldId="324"/>
            <ac:spMk id="8" creationId="{5A2C0E8C-ED82-0681-C9AC-35A9DBF97E39}"/>
          </ac:spMkLst>
        </pc:spChg>
        <pc:picChg chg="del">
          <ac:chgData name="Robin Rosengrün" userId="c3f2fdd200d91cc4" providerId="LiveId" clId="{AD1FA55D-A296-4031-AE1E-F131CF1E8E84}" dt="2023-06-04T20:50:53.020" v="807" actId="478"/>
          <ac:picMkLst>
            <pc:docMk/>
            <pc:sldMk cId="1779496787" sldId="324"/>
            <ac:picMk id="16" creationId="{E6889CB6-F2D4-9FCD-CA93-E4A8CE0B1CB2}"/>
          </ac:picMkLst>
        </pc:picChg>
        <pc:picChg chg="del mod">
          <ac:chgData name="Robin Rosengrün" userId="c3f2fdd200d91cc4" providerId="LiveId" clId="{AD1FA55D-A296-4031-AE1E-F131CF1E8E84}" dt="2023-06-04T21:12:49.842" v="847" actId="478"/>
          <ac:picMkLst>
            <pc:docMk/>
            <pc:sldMk cId="1779496787" sldId="324"/>
            <ac:picMk id="19" creationId="{17BB4E57-9109-6384-5CB3-BD95090E5334}"/>
          </ac:picMkLst>
        </pc:picChg>
        <pc:cxnChg chg="add mod">
          <ac:chgData name="Robin Rosengrün" userId="c3f2fdd200d91cc4" providerId="LiveId" clId="{AD1FA55D-A296-4031-AE1E-F131CF1E8E84}" dt="2023-06-05T20:28:45.953" v="1050" actId="14100"/>
          <ac:cxnSpMkLst>
            <pc:docMk/>
            <pc:sldMk cId="1779496787" sldId="324"/>
            <ac:cxnSpMk id="10" creationId="{D0A03FEE-13B3-C3E7-70DE-28099389D13D}"/>
          </ac:cxnSpMkLst>
        </pc:cxnChg>
      </pc:sldChg>
      <pc:sldChg chg="ord">
        <pc:chgData name="Robin Rosengrün" userId="c3f2fdd200d91cc4" providerId="LiveId" clId="{AD1FA55D-A296-4031-AE1E-F131CF1E8E84}" dt="2023-06-04T20:10:20.505" v="385"/>
        <pc:sldMkLst>
          <pc:docMk/>
          <pc:sldMk cId="984013978" sldId="325"/>
        </pc:sldMkLst>
      </pc:sldChg>
      <pc:sldChg chg="del mod modShow">
        <pc:chgData name="Robin Rosengrün" userId="c3f2fdd200d91cc4" providerId="LiveId" clId="{AD1FA55D-A296-4031-AE1E-F131CF1E8E84}" dt="2023-06-04T20:13:29.058" v="398" actId="47"/>
        <pc:sldMkLst>
          <pc:docMk/>
          <pc:sldMk cId="2835846351" sldId="327"/>
        </pc:sldMkLst>
      </pc:sldChg>
      <pc:sldChg chg="ord">
        <pc:chgData name="Robin Rosengrün" userId="c3f2fdd200d91cc4" providerId="LiveId" clId="{AD1FA55D-A296-4031-AE1E-F131CF1E8E84}" dt="2023-06-04T20:10:25.462" v="387"/>
        <pc:sldMkLst>
          <pc:docMk/>
          <pc:sldMk cId="1527871517" sldId="328"/>
        </pc:sldMkLst>
      </pc:sldChg>
      <pc:sldChg chg="del">
        <pc:chgData name="Robin Rosengrün" userId="c3f2fdd200d91cc4" providerId="LiveId" clId="{AD1FA55D-A296-4031-AE1E-F131CF1E8E84}" dt="2023-06-05T21:25:34.765" v="1703" actId="2696"/>
        <pc:sldMkLst>
          <pc:docMk/>
          <pc:sldMk cId="4212684380" sldId="331"/>
        </pc:sldMkLst>
      </pc:sldChg>
      <pc:sldChg chg="addSp delSp modSp mod modAnim">
        <pc:chgData name="Robin Rosengrün" userId="c3f2fdd200d91cc4" providerId="LiveId" clId="{AD1FA55D-A296-4031-AE1E-F131CF1E8E84}" dt="2023-06-05T21:29:39.005" v="1751"/>
        <pc:sldMkLst>
          <pc:docMk/>
          <pc:sldMk cId="1777571636" sldId="341"/>
        </pc:sldMkLst>
        <pc:spChg chg="mod">
          <ac:chgData name="Robin Rosengrün" userId="c3f2fdd200d91cc4" providerId="LiveId" clId="{AD1FA55D-A296-4031-AE1E-F131CF1E8E84}" dt="2023-06-05T21:25:47.539" v="1719" actId="20577"/>
          <ac:spMkLst>
            <pc:docMk/>
            <pc:sldMk cId="1777571636" sldId="341"/>
            <ac:spMk id="2" creationId="{0A1C0D5B-8FCC-4303-8505-4560658EBAEE}"/>
          </ac:spMkLst>
        </pc:spChg>
        <pc:spChg chg="del">
          <ac:chgData name="Robin Rosengrün" userId="c3f2fdd200d91cc4" providerId="LiveId" clId="{AD1FA55D-A296-4031-AE1E-F131CF1E8E84}" dt="2023-06-05T21:29:20.270" v="1748" actId="478"/>
          <ac:spMkLst>
            <pc:docMk/>
            <pc:sldMk cId="1777571636" sldId="341"/>
            <ac:spMk id="3" creationId="{65572273-3812-4C26-9E0D-7247BD009F6D}"/>
          </ac:spMkLst>
        </pc:spChg>
        <pc:spChg chg="add del mod">
          <ac:chgData name="Robin Rosengrün" userId="c3f2fdd200d91cc4" providerId="LiveId" clId="{AD1FA55D-A296-4031-AE1E-F131CF1E8E84}" dt="2023-06-05T21:29:24.219" v="1749" actId="478"/>
          <ac:spMkLst>
            <pc:docMk/>
            <pc:sldMk cId="1777571636" sldId="341"/>
            <ac:spMk id="15" creationId="{1804F16E-AB52-8D1A-A791-F69A8F643A2F}"/>
          </ac:spMkLst>
        </pc:spChg>
        <pc:picChg chg="del">
          <ac:chgData name="Robin Rosengrün" userId="c3f2fdd200d91cc4" providerId="LiveId" clId="{AD1FA55D-A296-4031-AE1E-F131CF1E8E84}" dt="2023-06-05T21:26:43.467" v="1720" actId="478"/>
          <ac:picMkLst>
            <pc:docMk/>
            <pc:sldMk cId="1777571636" sldId="341"/>
            <ac:picMk id="6" creationId="{B818EF6B-E37C-3E83-B746-3DAE6EB321AD}"/>
          </ac:picMkLst>
        </pc:picChg>
        <pc:picChg chg="add mod modCrop">
          <ac:chgData name="Robin Rosengrün" userId="c3f2fdd200d91cc4" providerId="LiveId" clId="{AD1FA55D-A296-4031-AE1E-F131CF1E8E84}" dt="2023-06-05T21:28:54.195" v="1744" actId="1076"/>
          <ac:picMkLst>
            <pc:docMk/>
            <pc:sldMk cId="1777571636" sldId="341"/>
            <ac:picMk id="7" creationId="{B9BC2DA1-CD58-2A79-068A-157E0EEA1CA3}"/>
          </ac:picMkLst>
        </pc:picChg>
        <pc:picChg chg="add mod modCrop">
          <ac:chgData name="Robin Rosengrün" userId="c3f2fdd200d91cc4" providerId="LiveId" clId="{AD1FA55D-A296-4031-AE1E-F131CF1E8E84}" dt="2023-06-05T21:28:54.195" v="1744" actId="1076"/>
          <ac:picMkLst>
            <pc:docMk/>
            <pc:sldMk cId="1777571636" sldId="341"/>
            <ac:picMk id="9" creationId="{6227D060-6037-701E-2389-B3B94E9600A6}"/>
          </ac:picMkLst>
        </pc:picChg>
        <pc:picChg chg="add mod modCrop">
          <ac:chgData name="Robin Rosengrün" userId="c3f2fdd200d91cc4" providerId="LiveId" clId="{AD1FA55D-A296-4031-AE1E-F131CF1E8E84}" dt="2023-06-05T21:28:54.195" v="1744" actId="1076"/>
          <ac:picMkLst>
            <pc:docMk/>
            <pc:sldMk cId="1777571636" sldId="341"/>
            <ac:picMk id="11" creationId="{8C72616B-F7E0-0C19-D2CD-6EB1422C9AF1}"/>
          </ac:picMkLst>
        </pc:picChg>
        <pc:picChg chg="add mod">
          <ac:chgData name="Robin Rosengrün" userId="c3f2fdd200d91cc4" providerId="LiveId" clId="{AD1FA55D-A296-4031-AE1E-F131CF1E8E84}" dt="2023-06-05T21:29:16.908" v="1747" actId="14100"/>
          <ac:picMkLst>
            <pc:docMk/>
            <pc:sldMk cId="1777571636" sldId="341"/>
            <ac:picMk id="13" creationId="{5F0EF4EB-3E8F-E4A7-B618-6F560B15B18D}"/>
          </ac:picMkLst>
        </pc:picChg>
      </pc:sldChg>
      <pc:sldChg chg="addSp delSp modSp add mod delAnim modAnim">
        <pc:chgData name="Robin Rosengrün" userId="c3f2fdd200d91cc4" providerId="LiveId" clId="{AD1FA55D-A296-4031-AE1E-F131CF1E8E84}" dt="2023-06-04T20:01:53.485" v="375"/>
        <pc:sldMkLst>
          <pc:docMk/>
          <pc:sldMk cId="562809908" sldId="342"/>
        </pc:sldMkLst>
        <pc:spChg chg="mod">
          <ac:chgData name="Robin Rosengrün" userId="c3f2fdd200d91cc4" providerId="LiveId" clId="{AD1FA55D-A296-4031-AE1E-F131CF1E8E84}" dt="2023-06-04T20:01:32.980" v="373" actId="20577"/>
          <ac:spMkLst>
            <pc:docMk/>
            <pc:sldMk cId="562809908" sldId="342"/>
            <ac:spMk id="3" creationId="{1D0F5E1B-439C-84BE-ADAA-B3AB9F9377DA}"/>
          </ac:spMkLst>
        </pc:spChg>
        <pc:spChg chg="del">
          <ac:chgData name="Robin Rosengrün" userId="c3f2fdd200d91cc4" providerId="LiveId" clId="{AD1FA55D-A296-4031-AE1E-F131CF1E8E84}" dt="2023-06-04T19:58:42.205" v="203" actId="478"/>
          <ac:spMkLst>
            <pc:docMk/>
            <pc:sldMk cId="562809908" sldId="342"/>
            <ac:spMk id="4" creationId="{D2319E2B-0AD0-B7CC-5885-86D8E14FE8FD}"/>
          </ac:spMkLst>
        </pc:spChg>
        <pc:spChg chg="add mod">
          <ac:chgData name="Robin Rosengrün" userId="c3f2fdd200d91cc4" providerId="LiveId" clId="{AD1FA55D-A296-4031-AE1E-F131CF1E8E84}" dt="2023-06-04T20:00:58.087" v="355" actId="948"/>
          <ac:spMkLst>
            <pc:docMk/>
            <pc:sldMk cId="562809908" sldId="342"/>
            <ac:spMk id="6" creationId="{F798F64B-BB0D-0AA6-4DBF-A55E346E175A}"/>
          </ac:spMkLst>
        </pc:spChg>
        <pc:picChg chg="del">
          <ac:chgData name="Robin Rosengrün" userId="c3f2fdd200d91cc4" providerId="LiveId" clId="{AD1FA55D-A296-4031-AE1E-F131CF1E8E84}" dt="2023-06-04T19:58:41.206" v="202" actId="478"/>
          <ac:picMkLst>
            <pc:docMk/>
            <pc:sldMk cId="562809908" sldId="342"/>
            <ac:picMk id="2" creationId="{5A2AF45A-3FAB-E26A-D2F9-EC452703E7EB}"/>
          </ac:picMkLst>
        </pc:picChg>
      </pc:sldChg>
      <pc:sldChg chg="add mod ord modShow">
        <pc:chgData name="Robin Rosengrün" userId="c3f2fdd200d91cc4" providerId="LiveId" clId="{AD1FA55D-A296-4031-AE1E-F131CF1E8E84}" dt="2023-06-05T20:38:19.804" v="1148"/>
        <pc:sldMkLst>
          <pc:docMk/>
          <pc:sldMk cId="2307477316" sldId="343"/>
        </pc:sldMkLst>
      </pc:sldChg>
      <pc:sldChg chg="addSp delSp modSp add mod delAnim modAnim">
        <pc:chgData name="Robin Rosengrün" userId="c3f2fdd200d91cc4" providerId="LiveId" clId="{AD1FA55D-A296-4031-AE1E-F131CF1E8E84}" dt="2023-06-04T20:31:13.595" v="519" actId="1076"/>
        <pc:sldMkLst>
          <pc:docMk/>
          <pc:sldMk cId="1185035843" sldId="344"/>
        </pc:sldMkLst>
        <pc:spChg chg="mod">
          <ac:chgData name="Robin Rosengrün" userId="c3f2fdd200d91cc4" providerId="LiveId" clId="{AD1FA55D-A296-4031-AE1E-F131CF1E8E84}" dt="2023-06-04T20:30:12.515" v="491" actId="20577"/>
          <ac:spMkLst>
            <pc:docMk/>
            <pc:sldMk cId="1185035843" sldId="344"/>
            <ac:spMk id="3" creationId="{1D0F5E1B-439C-84BE-ADAA-B3AB9F9377DA}"/>
          </ac:spMkLst>
        </pc:spChg>
        <pc:spChg chg="del">
          <ac:chgData name="Robin Rosengrün" userId="c3f2fdd200d91cc4" providerId="LiveId" clId="{AD1FA55D-A296-4031-AE1E-F131CF1E8E84}" dt="2023-06-04T20:30:18.378" v="494" actId="478"/>
          <ac:spMkLst>
            <pc:docMk/>
            <pc:sldMk cId="1185035843" sldId="344"/>
            <ac:spMk id="6" creationId="{A9682D20-EB84-DEED-5349-E51FE07B1F6B}"/>
          </ac:spMkLst>
        </pc:spChg>
        <pc:spChg chg="del">
          <ac:chgData name="Robin Rosengrün" userId="c3f2fdd200d91cc4" providerId="LiveId" clId="{AD1FA55D-A296-4031-AE1E-F131CF1E8E84}" dt="2023-06-04T20:30:19.590" v="495" actId="478"/>
          <ac:spMkLst>
            <pc:docMk/>
            <pc:sldMk cId="1185035843" sldId="344"/>
            <ac:spMk id="9" creationId="{C8BC3454-230F-7500-AA28-2064FF754841}"/>
          </ac:spMkLst>
        </pc:spChg>
        <pc:spChg chg="add mod">
          <ac:chgData name="Robin Rosengrün" userId="c3f2fdd200d91cc4" providerId="LiveId" clId="{AD1FA55D-A296-4031-AE1E-F131CF1E8E84}" dt="2023-06-04T20:31:13.595" v="519" actId="1076"/>
          <ac:spMkLst>
            <pc:docMk/>
            <pc:sldMk cId="1185035843" sldId="344"/>
            <ac:spMk id="10" creationId="{8BEE581F-8D61-BCD5-D33C-FCF7EA3F5967}"/>
          </ac:spMkLst>
        </pc:spChg>
        <pc:spChg chg="del">
          <ac:chgData name="Robin Rosengrün" userId="c3f2fdd200d91cc4" providerId="LiveId" clId="{AD1FA55D-A296-4031-AE1E-F131CF1E8E84}" dt="2023-06-04T20:30:20.821" v="496" actId="478"/>
          <ac:spMkLst>
            <pc:docMk/>
            <pc:sldMk cId="1185035843" sldId="344"/>
            <ac:spMk id="11" creationId="{452B6B44-FE53-95D2-4A05-DB30B6183109}"/>
          </ac:spMkLst>
        </pc:spChg>
        <pc:picChg chg="add mod">
          <ac:chgData name="Robin Rosengrün" userId="c3f2fdd200d91cc4" providerId="LiveId" clId="{AD1FA55D-A296-4031-AE1E-F131CF1E8E84}" dt="2023-06-04T20:30:36.115" v="499" actId="1076"/>
          <ac:picMkLst>
            <pc:docMk/>
            <pc:sldMk cId="1185035843" sldId="344"/>
            <ac:picMk id="4" creationId="{E51F289A-7966-C87B-8CF2-80B921D6EEE5}"/>
          </ac:picMkLst>
        </pc:picChg>
        <pc:picChg chg="del">
          <ac:chgData name="Robin Rosengrün" userId="c3f2fdd200d91cc4" providerId="LiveId" clId="{AD1FA55D-A296-4031-AE1E-F131CF1E8E84}" dt="2023-06-04T20:30:15.508" v="492" actId="478"/>
          <ac:picMkLst>
            <pc:docMk/>
            <pc:sldMk cId="1185035843" sldId="344"/>
            <ac:picMk id="8" creationId="{9B5AB47B-CC92-7A76-9DFC-494B40039B39}"/>
          </ac:picMkLst>
        </pc:picChg>
        <pc:cxnChg chg="del">
          <ac:chgData name="Robin Rosengrün" userId="c3f2fdd200d91cc4" providerId="LiveId" clId="{AD1FA55D-A296-4031-AE1E-F131CF1E8E84}" dt="2023-06-04T20:30:16.914" v="493" actId="478"/>
          <ac:cxnSpMkLst>
            <pc:docMk/>
            <pc:sldMk cId="1185035843" sldId="344"/>
            <ac:cxnSpMk id="7" creationId="{A1B378F1-5E38-9D09-080D-895AC64F0705}"/>
          </ac:cxnSpMkLst>
        </pc:cxnChg>
      </pc:sldChg>
      <pc:sldChg chg="addSp delSp modSp add mod delAnim modAnim">
        <pc:chgData name="Robin Rosengrün" userId="c3f2fdd200d91cc4" providerId="LiveId" clId="{AD1FA55D-A296-4031-AE1E-F131CF1E8E84}" dt="2023-06-15T14:26:52.632" v="2166"/>
        <pc:sldMkLst>
          <pc:docMk/>
          <pc:sldMk cId="2764928488" sldId="345"/>
        </pc:sldMkLst>
        <pc:spChg chg="add mod">
          <ac:chgData name="Robin Rosengrün" userId="c3f2fdd200d91cc4" providerId="LiveId" clId="{AD1FA55D-A296-4031-AE1E-F131CF1E8E84}" dt="2023-06-04T20:40:46.177" v="680" actId="20577"/>
          <ac:spMkLst>
            <pc:docMk/>
            <pc:sldMk cId="2764928488" sldId="345"/>
            <ac:spMk id="2" creationId="{64523916-B8C4-59B1-455F-0BF94FD6B46D}"/>
          </ac:spMkLst>
        </pc:spChg>
        <pc:spChg chg="mod">
          <ac:chgData name="Robin Rosengrün" userId="c3f2fdd200d91cc4" providerId="LiveId" clId="{AD1FA55D-A296-4031-AE1E-F131CF1E8E84}" dt="2023-06-04T20:33:28.394" v="530" actId="20577"/>
          <ac:spMkLst>
            <pc:docMk/>
            <pc:sldMk cId="2764928488" sldId="345"/>
            <ac:spMk id="3" creationId="{1D0F5E1B-439C-84BE-ADAA-B3AB9F9377DA}"/>
          </ac:spMkLst>
        </pc:spChg>
        <pc:spChg chg="add mod">
          <ac:chgData name="Robin Rosengrün" userId="c3f2fdd200d91cc4" providerId="LiveId" clId="{AD1FA55D-A296-4031-AE1E-F131CF1E8E84}" dt="2023-06-04T21:22:37.958" v="1022" actId="1035"/>
          <ac:spMkLst>
            <pc:docMk/>
            <pc:sldMk cId="2764928488" sldId="345"/>
            <ac:spMk id="6" creationId="{4A19363A-0517-6A6A-B156-EE0CA87C5B7B}"/>
          </ac:spMkLst>
        </pc:spChg>
        <pc:spChg chg="add mod">
          <ac:chgData name="Robin Rosengrün" userId="c3f2fdd200d91cc4" providerId="LiveId" clId="{AD1FA55D-A296-4031-AE1E-F131CF1E8E84}" dt="2023-06-04T21:22:37.958" v="1022" actId="1035"/>
          <ac:spMkLst>
            <pc:docMk/>
            <pc:sldMk cId="2764928488" sldId="345"/>
            <ac:spMk id="7" creationId="{FCA05A5E-09C1-7A79-E79D-3524D22D9C5D}"/>
          </ac:spMkLst>
        </pc:spChg>
        <pc:spChg chg="add mod">
          <ac:chgData name="Robin Rosengrün" userId="c3f2fdd200d91cc4" providerId="LiveId" clId="{AD1FA55D-A296-4031-AE1E-F131CF1E8E84}" dt="2023-06-04T21:22:37.958" v="1022" actId="1035"/>
          <ac:spMkLst>
            <pc:docMk/>
            <pc:sldMk cId="2764928488" sldId="345"/>
            <ac:spMk id="8" creationId="{48BA6188-FE94-5E52-9DD2-C94BCB92EF84}"/>
          </ac:spMkLst>
        </pc:spChg>
        <pc:spChg chg="add mod">
          <ac:chgData name="Robin Rosengrün" userId="c3f2fdd200d91cc4" providerId="LiveId" clId="{AD1FA55D-A296-4031-AE1E-F131CF1E8E84}" dt="2023-06-04T21:21:52.192" v="1001" actId="20577"/>
          <ac:spMkLst>
            <pc:docMk/>
            <pc:sldMk cId="2764928488" sldId="345"/>
            <ac:spMk id="9" creationId="{F460CA25-A60F-9407-E4E5-C1F2FF7F2883}"/>
          </ac:spMkLst>
        </pc:spChg>
        <pc:spChg chg="del">
          <ac:chgData name="Robin Rosengrün" userId="c3f2fdd200d91cc4" providerId="LiveId" clId="{AD1FA55D-A296-4031-AE1E-F131CF1E8E84}" dt="2023-06-04T20:37:44.403" v="532" actId="478"/>
          <ac:spMkLst>
            <pc:docMk/>
            <pc:sldMk cId="2764928488" sldId="345"/>
            <ac:spMk id="10" creationId="{8BEE581F-8D61-BCD5-D33C-FCF7EA3F5967}"/>
          </ac:spMkLst>
        </pc:spChg>
        <pc:spChg chg="add mod">
          <ac:chgData name="Robin Rosengrün" userId="c3f2fdd200d91cc4" providerId="LiveId" clId="{AD1FA55D-A296-4031-AE1E-F131CF1E8E84}" dt="2023-06-04T21:23:04.063" v="1027" actId="20577"/>
          <ac:spMkLst>
            <pc:docMk/>
            <pc:sldMk cId="2764928488" sldId="345"/>
            <ac:spMk id="11" creationId="{96E6154B-A646-9A43-2078-A7672C850EAF}"/>
          </ac:spMkLst>
        </pc:spChg>
        <pc:picChg chg="del">
          <ac:chgData name="Robin Rosengrün" userId="c3f2fdd200d91cc4" providerId="LiveId" clId="{AD1FA55D-A296-4031-AE1E-F131CF1E8E84}" dt="2023-06-04T20:37:43.146" v="531" actId="478"/>
          <ac:picMkLst>
            <pc:docMk/>
            <pc:sldMk cId="2764928488" sldId="345"/>
            <ac:picMk id="4" creationId="{E51F289A-7966-C87B-8CF2-80B921D6EEE5}"/>
          </ac:picMkLst>
        </pc:picChg>
      </pc:sldChg>
      <pc:sldChg chg="addSp delSp modSp add mod delAnim modAnim">
        <pc:chgData name="Robin Rosengrün" userId="c3f2fdd200d91cc4" providerId="LiveId" clId="{AD1FA55D-A296-4031-AE1E-F131CF1E8E84}" dt="2023-06-05T20:33:53.288" v="1141" actId="14100"/>
        <pc:sldMkLst>
          <pc:docMk/>
          <pc:sldMk cId="2335564698" sldId="346"/>
        </pc:sldMkLst>
        <pc:spChg chg="del">
          <ac:chgData name="Robin Rosengrün" userId="c3f2fdd200d91cc4" providerId="LiveId" clId="{AD1FA55D-A296-4031-AE1E-F131CF1E8E84}" dt="2023-06-04T21:18:50.626" v="993" actId="478"/>
          <ac:spMkLst>
            <pc:docMk/>
            <pc:sldMk cId="2335564698" sldId="346"/>
            <ac:spMk id="2" creationId="{58E85E39-C127-A363-0D4D-A266AF0DE5B3}"/>
          </ac:spMkLst>
        </pc:spChg>
        <pc:spChg chg="mod">
          <ac:chgData name="Robin Rosengrün" userId="c3f2fdd200d91cc4" providerId="LiveId" clId="{AD1FA55D-A296-4031-AE1E-F131CF1E8E84}" dt="2023-06-04T21:18:46.046" v="991" actId="20577"/>
          <ac:spMkLst>
            <pc:docMk/>
            <pc:sldMk cId="2335564698" sldId="346"/>
            <ac:spMk id="3" creationId="{1D0F5E1B-439C-84BE-ADAA-B3AB9F9377DA}"/>
          </ac:spMkLst>
        </pc:spChg>
        <pc:spChg chg="del">
          <ac:chgData name="Robin Rosengrün" userId="c3f2fdd200d91cc4" providerId="LiveId" clId="{AD1FA55D-A296-4031-AE1E-F131CF1E8E84}" dt="2023-06-04T21:18:49.384" v="992" actId="478"/>
          <ac:spMkLst>
            <pc:docMk/>
            <pc:sldMk cId="2335564698" sldId="346"/>
            <ac:spMk id="4" creationId="{3B95C966-2C93-923F-8E6C-AAD326F0EB7B}"/>
          </ac:spMkLst>
        </pc:spChg>
        <pc:spChg chg="del">
          <ac:chgData name="Robin Rosengrün" userId="c3f2fdd200d91cc4" providerId="LiveId" clId="{AD1FA55D-A296-4031-AE1E-F131CF1E8E84}" dt="2023-06-04T21:18:52.464" v="994" actId="478"/>
          <ac:spMkLst>
            <pc:docMk/>
            <pc:sldMk cId="2335564698" sldId="346"/>
            <ac:spMk id="6" creationId="{595A93AB-0A2D-9A90-A1D2-3C3A055DAED3}"/>
          </ac:spMkLst>
        </pc:spChg>
        <pc:spChg chg="del">
          <ac:chgData name="Robin Rosengrün" userId="c3f2fdd200d91cc4" providerId="LiveId" clId="{AD1FA55D-A296-4031-AE1E-F131CF1E8E84}" dt="2023-06-04T21:18:54.273" v="995" actId="478"/>
          <ac:spMkLst>
            <pc:docMk/>
            <pc:sldMk cId="2335564698" sldId="346"/>
            <ac:spMk id="7" creationId="{8BC72ED0-BE1C-C4E2-11F1-1F48105AF950}"/>
          </ac:spMkLst>
        </pc:spChg>
        <pc:spChg chg="del">
          <ac:chgData name="Robin Rosengrün" userId="c3f2fdd200d91cc4" providerId="LiveId" clId="{AD1FA55D-A296-4031-AE1E-F131CF1E8E84}" dt="2023-06-04T21:18:57.192" v="996" actId="478"/>
          <ac:spMkLst>
            <pc:docMk/>
            <pc:sldMk cId="2335564698" sldId="346"/>
            <ac:spMk id="8" creationId="{5A2C0E8C-ED82-0681-C9AC-35A9DBF97E39}"/>
          </ac:spMkLst>
        </pc:spChg>
        <pc:spChg chg="add mod">
          <ac:chgData name="Robin Rosengrün" userId="c3f2fdd200d91cc4" providerId="LiveId" clId="{AD1FA55D-A296-4031-AE1E-F131CF1E8E84}" dt="2023-06-05T20:33:53.288" v="1141" actId="14100"/>
          <ac:spMkLst>
            <pc:docMk/>
            <pc:sldMk cId="2335564698" sldId="346"/>
            <ac:spMk id="11" creationId="{CF5D17CF-4CDD-69AD-0456-DF1246600412}"/>
          </ac:spMkLst>
        </pc:spChg>
        <pc:picChg chg="add">
          <ac:chgData name="Robin Rosengrün" userId="c3f2fdd200d91cc4" providerId="LiveId" clId="{AD1FA55D-A296-4031-AE1E-F131CF1E8E84}" dt="2023-06-04T21:18:58.642" v="997" actId="22"/>
          <ac:picMkLst>
            <pc:docMk/>
            <pc:sldMk cId="2335564698" sldId="346"/>
            <ac:picMk id="10" creationId="{071D3024-C920-0C81-0455-A91CD2033F12}"/>
          </ac:picMkLst>
        </pc:picChg>
      </pc:sldChg>
      <pc:sldChg chg="addSp delSp modSp add mod modAnim">
        <pc:chgData name="Robin Rosengrün" userId="c3f2fdd200d91cc4" providerId="LiveId" clId="{AD1FA55D-A296-4031-AE1E-F131CF1E8E84}" dt="2023-06-05T21:13:06.477" v="1568" actId="14100"/>
        <pc:sldMkLst>
          <pc:docMk/>
          <pc:sldMk cId="2533813005" sldId="347"/>
        </pc:sldMkLst>
        <pc:spChg chg="mod">
          <ac:chgData name="Robin Rosengrün" userId="c3f2fdd200d91cc4" providerId="LiveId" clId="{AD1FA55D-A296-4031-AE1E-F131CF1E8E84}" dt="2023-06-04T21:29:16.792" v="1044" actId="20577"/>
          <ac:spMkLst>
            <pc:docMk/>
            <pc:sldMk cId="2533813005" sldId="347"/>
            <ac:spMk id="3" creationId="{1D0F5E1B-439C-84BE-ADAA-B3AB9F9377DA}"/>
          </ac:spMkLst>
        </pc:spChg>
        <pc:spChg chg="add mod">
          <ac:chgData name="Robin Rosengrün" userId="c3f2fdd200d91cc4" providerId="LiveId" clId="{AD1FA55D-A296-4031-AE1E-F131CF1E8E84}" dt="2023-06-05T21:13:06.477" v="1568" actId="14100"/>
          <ac:spMkLst>
            <pc:docMk/>
            <pc:sldMk cId="2533813005" sldId="347"/>
            <ac:spMk id="12" creationId="{FF720C07-7870-1F78-33C8-5B3A171D5285}"/>
          </ac:spMkLst>
        </pc:spChg>
        <pc:picChg chg="add del mod">
          <ac:chgData name="Robin Rosengrün" userId="c3f2fdd200d91cc4" providerId="LiveId" clId="{AD1FA55D-A296-4031-AE1E-F131CF1E8E84}" dt="2023-06-04T21:30:23.551" v="1045" actId="478"/>
          <ac:picMkLst>
            <pc:docMk/>
            <pc:sldMk cId="2533813005" sldId="347"/>
            <ac:picMk id="4" creationId="{5C9B12F5-80E1-A458-C473-EA0599B61EED}"/>
          </ac:picMkLst>
        </pc:picChg>
        <pc:picChg chg="add mod">
          <ac:chgData name="Robin Rosengrün" userId="c3f2fdd200d91cc4" providerId="LiveId" clId="{AD1FA55D-A296-4031-AE1E-F131CF1E8E84}" dt="2023-06-04T21:30:26.198" v="1047" actId="1076"/>
          <ac:picMkLst>
            <pc:docMk/>
            <pc:sldMk cId="2533813005" sldId="347"/>
            <ac:picMk id="7" creationId="{290F706E-54C6-CCCD-4840-C9CDFD48E68F}"/>
          </ac:picMkLst>
        </pc:picChg>
        <pc:picChg chg="del">
          <ac:chgData name="Robin Rosengrün" userId="c3f2fdd200d91cc4" providerId="LiveId" clId="{AD1FA55D-A296-4031-AE1E-F131CF1E8E84}" dt="2023-06-04T21:29:06.710" v="1029" actId="478"/>
          <ac:picMkLst>
            <pc:docMk/>
            <pc:sldMk cId="2533813005" sldId="347"/>
            <ac:picMk id="10" creationId="{071D3024-C920-0C81-0455-A91CD2033F12}"/>
          </ac:picMkLst>
        </pc:picChg>
        <pc:cxnChg chg="add del mod">
          <ac:chgData name="Robin Rosengrün" userId="c3f2fdd200d91cc4" providerId="LiveId" clId="{AD1FA55D-A296-4031-AE1E-F131CF1E8E84}" dt="2023-06-05T21:12:46.782" v="1565" actId="478"/>
          <ac:cxnSpMkLst>
            <pc:docMk/>
            <pc:sldMk cId="2533813005" sldId="347"/>
            <ac:cxnSpMk id="9" creationId="{3C21A839-8D75-7602-4383-2BDF5A84F4B5}"/>
          </ac:cxnSpMkLst>
        </pc:cxnChg>
      </pc:sldChg>
      <pc:sldChg chg="addSp delSp modSp add mod modAnim modNotesTx">
        <pc:chgData name="Robin Rosengrün" userId="c3f2fdd200d91cc4" providerId="LiveId" clId="{AD1FA55D-A296-4031-AE1E-F131CF1E8E84}" dt="2023-06-05T20:33:08.559" v="1138" actId="20577"/>
        <pc:sldMkLst>
          <pc:docMk/>
          <pc:sldMk cId="3339227081" sldId="348"/>
        </pc:sldMkLst>
        <pc:spChg chg="mod">
          <ac:chgData name="Robin Rosengrün" userId="c3f2fdd200d91cc4" providerId="LiveId" clId="{AD1FA55D-A296-4031-AE1E-F131CF1E8E84}" dt="2023-06-05T20:31:43.201" v="1090" actId="14100"/>
          <ac:spMkLst>
            <pc:docMk/>
            <pc:sldMk cId="3339227081" sldId="348"/>
            <ac:spMk id="3" creationId="{1D0F5E1B-439C-84BE-ADAA-B3AB9F9377DA}"/>
          </ac:spMkLst>
        </pc:spChg>
        <pc:spChg chg="add mod">
          <ac:chgData name="Robin Rosengrün" userId="c3f2fdd200d91cc4" providerId="LiveId" clId="{AD1FA55D-A296-4031-AE1E-F131CF1E8E84}" dt="2023-06-05T20:32:01.660" v="1095" actId="1582"/>
          <ac:spMkLst>
            <pc:docMk/>
            <pc:sldMk cId="3339227081" sldId="348"/>
            <ac:spMk id="6" creationId="{B3E3362F-9F2F-A2A7-1F8A-0D29314BC12A}"/>
          </ac:spMkLst>
        </pc:spChg>
        <pc:picChg chg="add mod">
          <ac:chgData name="Robin Rosengrün" userId="c3f2fdd200d91cc4" providerId="LiveId" clId="{AD1FA55D-A296-4031-AE1E-F131CF1E8E84}" dt="2023-06-05T20:31:47.377" v="1091" actId="1076"/>
          <ac:picMkLst>
            <pc:docMk/>
            <pc:sldMk cId="3339227081" sldId="348"/>
            <ac:picMk id="4" creationId="{6F5D84F6-530E-6B4A-DF89-6D447E96F88C}"/>
          </ac:picMkLst>
        </pc:picChg>
        <pc:picChg chg="del">
          <ac:chgData name="Robin Rosengrün" userId="c3f2fdd200d91cc4" providerId="LiveId" clId="{AD1FA55D-A296-4031-AE1E-F131CF1E8E84}" dt="2023-06-05T20:31:23.151" v="1052" actId="478"/>
          <ac:picMkLst>
            <pc:docMk/>
            <pc:sldMk cId="3339227081" sldId="348"/>
            <ac:picMk id="7" creationId="{290F706E-54C6-CCCD-4840-C9CDFD48E68F}"/>
          </ac:picMkLst>
        </pc:picChg>
      </pc:sldChg>
      <pc:sldChg chg="addSp delSp modSp add mod ord delAnim modAnim">
        <pc:chgData name="Robin Rosengrün" userId="c3f2fdd200d91cc4" providerId="LiveId" clId="{AD1FA55D-A296-4031-AE1E-F131CF1E8E84}" dt="2023-06-05T21:00:13.713" v="1219" actId="6549"/>
        <pc:sldMkLst>
          <pc:docMk/>
          <pc:sldMk cId="834854862" sldId="349"/>
        </pc:sldMkLst>
        <pc:spChg chg="mod">
          <ac:chgData name="Robin Rosengrün" userId="c3f2fdd200d91cc4" providerId="LiveId" clId="{AD1FA55D-A296-4031-AE1E-F131CF1E8E84}" dt="2023-06-05T21:00:13.713" v="1219" actId="6549"/>
          <ac:spMkLst>
            <pc:docMk/>
            <pc:sldMk cId="834854862" sldId="349"/>
            <ac:spMk id="3" creationId="{1D0F5E1B-439C-84BE-ADAA-B3AB9F9377DA}"/>
          </ac:spMkLst>
        </pc:spChg>
        <pc:spChg chg="add del mod">
          <ac:chgData name="Robin Rosengrün" userId="c3f2fdd200d91cc4" providerId="LiveId" clId="{AD1FA55D-A296-4031-AE1E-F131CF1E8E84}" dt="2023-06-05T20:58:42.774" v="1216" actId="478"/>
          <ac:spMkLst>
            <pc:docMk/>
            <pc:sldMk cId="834854862" sldId="349"/>
            <ac:spMk id="9" creationId="{B6A2ACCC-6875-8C57-9E41-90B99D88C4DA}"/>
          </ac:spMkLst>
        </pc:spChg>
        <pc:picChg chg="add del mod">
          <ac:chgData name="Robin Rosengrün" userId="c3f2fdd200d91cc4" providerId="LiveId" clId="{AD1FA55D-A296-4031-AE1E-F131CF1E8E84}" dt="2023-06-05T20:58:41.069" v="1215" actId="478"/>
          <ac:picMkLst>
            <pc:docMk/>
            <pc:sldMk cId="834854862" sldId="349"/>
            <ac:picMk id="4" creationId="{CA218B0D-6FB6-C2B0-01AE-E6FD5B6AD193}"/>
          </ac:picMkLst>
        </pc:picChg>
        <pc:picChg chg="del">
          <ac:chgData name="Robin Rosengrün" userId="c3f2fdd200d91cc4" providerId="LiveId" clId="{AD1FA55D-A296-4031-AE1E-F131CF1E8E84}" dt="2023-06-05T20:49:06.734" v="1192" actId="478"/>
          <ac:picMkLst>
            <pc:docMk/>
            <pc:sldMk cId="834854862" sldId="349"/>
            <ac:picMk id="7" creationId="{290F706E-54C6-CCCD-4840-C9CDFD48E68F}"/>
          </ac:picMkLst>
        </pc:picChg>
        <pc:picChg chg="add del mod">
          <ac:chgData name="Robin Rosengrün" userId="c3f2fdd200d91cc4" providerId="LiveId" clId="{AD1FA55D-A296-4031-AE1E-F131CF1E8E84}" dt="2023-06-05T20:50:58.615" v="1200" actId="478"/>
          <ac:picMkLst>
            <pc:docMk/>
            <pc:sldMk cId="834854862" sldId="349"/>
            <ac:picMk id="8" creationId="{7A062E8D-F5FE-1091-DCEE-6A75459C9E2D}"/>
          </ac:picMkLst>
        </pc:picChg>
        <pc:picChg chg="add mod">
          <ac:chgData name="Robin Rosengrün" userId="c3f2fdd200d91cc4" providerId="LiveId" clId="{AD1FA55D-A296-4031-AE1E-F131CF1E8E84}" dt="2023-06-05T20:58:32.703" v="1213" actId="1076"/>
          <ac:picMkLst>
            <pc:docMk/>
            <pc:sldMk cId="834854862" sldId="349"/>
            <ac:picMk id="11" creationId="{9C868A82-A74C-46AA-26CB-1380A44192DA}"/>
          </ac:picMkLst>
        </pc:picChg>
      </pc:sldChg>
      <pc:sldChg chg="new del">
        <pc:chgData name="Robin Rosengrün" userId="c3f2fdd200d91cc4" providerId="LiveId" clId="{AD1FA55D-A296-4031-AE1E-F131CF1E8E84}" dt="2023-06-05T20:38:55.564" v="1150" actId="47"/>
        <pc:sldMkLst>
          <pc:docMk/>
          <pc:sldMk cId="1885290070" sldId="349"/>
        </pc:sldMkLst>
      </pc:sldChg>
      <pc:sldChg chg="delSp add mod">
        <pc:chgData name="Robin Rosengrün" userId="c3f2fdd200d91cc4" providerId="LiveId" clId="{AD1FA55D-A296-4031-AE1E-F131CF1E8E84}" dt="2023-06-05T20:58:44.998" v="1217" actId="478"/>
        <pc:sldMkLst>
          <pc:docMk/>
          <pc:sldMk cId="4280400160" sldId="350"/>
        </pc:sldMkLst>
        <pc:picChg chg="del">
          <ac:chgData name="Robin Rosengrün" userId="c3f2fdd200d91cc4" providerId="LiveId" clId="{AD1FA55D-A296-4031-AE1E-F131CF1E8E84}" dt="2023-06-05T20:58:44.998" v="1217" actId="478"/>
          <ac:picMkLst>
            <pc:docMk/>
            <pc:sldMk cId="4280400160" sldId="350"/>
            <ac:picMk id="11" creationId="{9C868A82-A74C-46AA-26CB-1380A44192DA}"/>
          </ac:picMkLst>
        </pc:picChg>
      </pc:sldChg>
      <pc:sldChg chg="addSp delSp modSp add mod modAnim">
        <pc:chgData name="Robin Rosengrün" userId="c3f2fdd200d91cc4" providerId="LiveId" clId="{AD1FA55D-A296-4031-AE1E-F131CF1E8E84}" dt="2023-06-05T21:11:46.380" v="1562" actId="20577"/>
        <pc:sldMkLst>
          <pc:docMk/>
          <pc:sldMk cId="2680172405" sldId="351"/>
        </pc:sldMkLst>
        <pc:spChg chg="mod">
          <ac:chgData name="Robin Rosengrün" userId="c3f2fdd200d91cc4" providerId="LiveId" clId="{AD1FA55D-A296-4031-AE1E-F131CF1E8E84}" dt="2023-06-05T21:02:56.566" v="1227" actId="20577"/>
          <ac:spMkLst>
            <pc:docMk/>
            <pc:sldMk cId="2680172405" sldId="351"/>
            <ac:spMk id="3" creationId="{1D0F5E1B-439C-84BE-ADAA-B3AB9F9377DA}"/>
          </ac:spMkLst>
        </pc:spChg>
        <pc:spChg chg="add mod">
          <ac:chgData name="Robin Rosengrün" userId="c3f2fdd200d91cc4" providerId="LiveId" clId="{AD1FA55D-A296-4031-AE1E-F131CF1E8E84}" dt="2023-06-05T21:11:46.380" v="1562" actId="20577"/>
          <ac:spMkLst>
            <pc:docMk/>
            <pc:sldMk cId="2680172405" sldId="351"/>
            <ac:spMk id="7" creationId="{D222347F-C6F3-41E0-9A19-BB8DB9005DA1}"/>
          </ac:spMkLst>
        </pc:spChg>
        <pc:picChg chg="del">
          <ac:chgData name="Robin Rosengrün" userId="c3f2fdd200d91cc4" providerId="LiveId" clId="{AD1FA55D-A296-4031-AE1E-F131CF1E8E84}" dt="2023-06-05T21:03:01.700" v="1228" actId="478"/>
          <ac:picMkLst>
            <pc:docMk/>
            <pc:sldMk cId="2680172405" sldId="351"/>
            <ac:picMk id="4" creationId="{CA218B0D-6FB6-C2B0-01AE-E6FD5B6AD193}"/>
          </ac:picMkLst>
        </pc:picChg>
        <pc:picChg chg="add mod">
          <ac:chgData name="Robin Rosengrün" userId="c3f2fdd200d91cc4" providerId="LiveId" clId="{AD1FA55D-A296-4031-AE1E-F131CF1E8E84}" dt="2023-06-05T21:05:06.453" v="1311" actId="1076"/>
          <ac:picMkLst>
            <pc:docMk/>
            <pc:sldMk cId="2680172405" sldId="351"/>
            <ac:picMk id="6" creationId="{69509AEB-8A85-BBA0-F082-BFE7B87486F3}"/>
          </ac:picMkLst>
        </pc:picChg>
        <pc:picChg chg="add mod">
          <ac:chgData name="Robin Rosengrün" userId="c3f2fdd200d91cc4" providerId="LiveId" clId="{AD1FA55D-A296-4031-AE1E-F131CF1E8E84}" dt="2023-06-05T21:04:14.566" v="1238" actId="1076"/>
          <ac:picMkLst>
            <pc:docMk/>
            <pc:sldMk cId="2680172405" sldId="351"/>
            <ac:picMk id="10" creationId="{60EB3BD6-3265-6385-B85C-FBF4A3B0FC75}"/>
          </ac:picMkLst>
        </pc:picChg>
      </pc:sldChg>
      <pc:sldChg chg="addSp delSp modSp add mod delAnim modAnim">
        <pc:chgData name="Robin Rosengrün" userId="c3f2fdd200d91cc4" providerId="LiveId" clId="{AD1FA55D-A296-4031-AE1E-F131CF1E8E84}" dt="2023-06-05T21:09:20.782" v="1369" actId="1076"/>
        <pc:sldMkLst>
          <pc:docMk/>
          <pc:sldMk cId="3929329908" sldId="352"/>
        </pc:sldMkLst>
        <pc:spChg chg="add mod">
          <ac:chgData name="Robin Rosengrün" userId="c3f2fdd200d91cc4" providerId="LiveId" clId="{AD1FA55D-A296-4031-AE1E-F131CF1E8E84}" dt="2023-06-05T21:08:32.295" v="1364" actId="20577"/>
          <ac:spMkLst>
            <pc:docMk/>
            <pc:sldMk cId="3929329908" sldId="352"/>
            <ac:spMk id="2" creationId="{AC0BFBC9-F0FF-AEFE-9D1D-60E7F7527449}"/>
          </ac:spMkLst>
        </pc:spChg>
        <pc:spChg chg="mod">
          <ac:chgData name="Robin Rosengrün" userId="c3f2fdd200d91cc4" providerId="LiveId" clId="{AD1FA55D-A296-4031-AE1E-F131CF1E8E84}" dt="2023-06-05T21:07:41.964" v="1323" actId="20577"/>
          <ac:spMkLst>
            <pc:docMk/>
            <pc:sldMk cId="3929329908" sldId="352"/>
            <ac:spMk id="3" creationId="{1D0F5E1B-439C-84BE-ADAA-B3AB9F9377DA}"/>
          </ac:spMkLst>
        </pc:spChg>
        <pc:spChg chg="del">
          <ac:chgData name="Robin Rosengrün" userId="c3f2fdd200d91cc4" providerId="LiveId" clId="{AD1FA55D-A296-4031-AE1E-F131CF1E8E84}" dt="2023-06-05T21:07:34.757" v="1318" actId="478"/>
          <ac:spMkLst>
            <pc:docMk/>
            <pc:sldMk cId="3929329908" sldId="352"/>
            <ac:spMk id="7" creationId="{D222347F-C6F3-41E0-9A19-BB8DB9005DA1}"/>
          </ac:spMkLst>
        </pc:spChg>
        <pc:picChg chg="del">
          <ac:chgData name="Robin Rosengrün" userId="c3f2fdd200d91cc4" providerId="LiveId" clId="{AD1FA55D-A296-4031-AE1E-F131CF1E8E84}" dt="2023-06-05T21:07:32.926" v="1317" actId="478"/>
          <ac:picMkLst>
            <pc:docMk/>
            <pc:sldMk cId="3929329908" sldId="352"/>
            <ac:picMk id="6" creationId="{69509AEB-8A85-BBA0-F082-BFE7B87486F3}"/>
          </ac:picMkLst>
        </pc:picChg>
        <pc:picChg chg="add mod">
          <ac:chgData name="Robin Rosengrün" userId="c3f2fdd200d91cc4" providerId="LiveId" clId="{AD1FA55D-A296-4031-AE1E-F131CF1E8E84}" dt="2023-06-05T21:09:20.782" v="1369" actId="1076"/>
          <ac:picMkLst>
            <pc:docMk/>
            <pc:sldMk cId="3929329908" sldId="352"/>
            <ac:picMk id="8" creationId="{A57EC4A2-BCA4-68D0-E0CC-16E7EF839504}"/>
          </ac:picMkLst>
        </pc:picChg>
        <pc:picChg chg="del">
          <ac:chgData name="Robin Rosengrün" userId="c3f2fdd200d91cc4" providerId="LiveId" clId="{AD1FA55D-A296-4031-AE1E-F131CF1E8E84}" dt="2023-06-05T21:07:31.741" v="1316" actId="478"/>
          <ac:picMkLst>
            <pc:docMk/>
            <pc:sldMk cId="3929329908" sldId="352"/>
            <ac:picMk id="10" creationId="{60EB3BD6-3265-6385-B85C-FBF4A3B0FC75}"/>
          </ac:picMkLst>
        </pc:picChg>
      </pc:sldChg>
      <pc:sldChg chg="addSp delSp modSp add mod modAnim">
        <pc:chgData name="Robin Rosengrün" userId="c3f2fdd200d91cc4" providerId="LiveId" clId="{AD1FA55D-A296-4031-AE1E-F131CF1E8E84}" dt="2023-06-05T21:11:05.357" v="1496" actId="6549"/>
        <pc:sldMkLst>
          <pc:docMk/>
          <pc:sldMk cId="596701208" sldId="353"/>
        </pc:sldMkLst>
        <pc:spChg chg="mod">
          <ac:chgData name="Robin Rosengrün" userId="c3f2fdd200d91cc4" providerId="LiveId" clId="{AD1FA55D-A296-4031-AE1E-F131CF1E8E84}" dt="2023-06-05T21:11:05.357" v="1496" actId="6549"/>
          <ac:spMkLst>
            <pc:docMk/>
            <pc:sldMk cId="596701208" sldId="353"/>
            <ac:spMk id="2" creationId="{AC0BFBC9-F0FF-AEFE-9D1D-60E7F7527449}"/>
          </ac:spMkLst>
        </pc:spChg>
        <pc:picChg chg="add mod">
          <ac:chgData name="Robin Rosengrün" userId="c3f2fdd200d91cc4" providerId="LiveId" clId="{AD1FA55D-A296-4031-AE1E-F131CF1E8E84}" dt="2023-06-05T21:10:43.111" v="1478" actId="1076"/>
          <ac:picMkLst>
            <pc:docMk/>
            <pc:sldMk cId="596701208" sldId="353"/>
            <ac:picMk id="6" creationId="{F3A448EC-A22F-FC54-69E5-60A593095A1E}"/>
          </ac:picMkLst>
        </pc:picChg>
        <pc:picChg chg="del">
          <ac:chgData name="Robin Rosengrün" userId="c3f2fdd200d91cc4" providerId="LiveId" clId="{AD1FA55D-A296-4031-AE1E-F131CF1E8E84}" dt="2023-06-05T21:10:18.060" v="1474" actId="478"/>
          <ac:picMkLst>
            <pc:docMk/>
            <pc:sldMk cId="596701208" sldId="353"/>
            <ac:picMk id="8" creationId="{A57EC4A2-BCA4-68D0-E0CC-16E7EF839504}"/>
          </ac:picMkLst>
        </pc:picChg>
      </pc:sldChg>
      <pc:sldChg chg="addSp delSp modSp add mod delAnim modNotesTx">
        <pc:chgData name="Robin Rosengrün" userId="c3f2fdd200d91cc4" providerId="LiveId" clId="{AD1FA55D-A296-4031-AE1E-F131CF1E8E84}" dt="2023-06-05T21:17:13.365" v="1695" actId="20577"/>
        <pc:sldMkLst>
          <pc:docMk/>
          <pc:sldMk cId="2793908268" sldId="354"/>
        </pc:sldMkLst>
        <pc:spChg chg="del">
          <ac:chgData name="Robin Rosengrün" userId="c3f2fdd200d91cc4" providerId="LiveId" clId="{AD1FA55D-A296-4031-AE1E-F131CF1E8E84}" dt="2023-06-05T21:16:01.044" v="1627" actId="478"/>
          <ac:spMkLst>
            <pc:docMk/>
            <pc:sldMk cId="2793908268" sldId="354"/>
            <ac:spMk id="2" creationId="{AC0BFBC9-F0FF-AEFE-9D1D-60E7F7527449}"/>
          </ac:spMkLst>
        </pc:spChg>
        <pc:spChg chg="mod">
          <ac:chgData name="Robin Rosengrün" userId="c3f2fdd200d91cc4" providerId="LiveId" clId="{AD1FA55D-A296-4031-AE1E-F131CF1E8E84}" dt="2023-06-05T21:15:55.919" v="1626" actId="20577"/>
          <ac:spMkLst>
            <pc:docMk/>
            <pc:sldMk cId="2793908268" sldId="354"/>
            <ac:spMk id="3" creationId="{1D0F5E1B-439C-84BE-ADAA-B3AB9F9377DA}"/>
          </ac:spMkLst>
        </pc:spChg>
        <pc:picChg chg="del">
          <ac:chgData name="Robin Rosengrün" userId="c3f2fdd200d91cc4" providerId="LiveId" clId="{AD1FA55D-A296-4031-AE1E-F131CF1E8E84}" dt="2023-06-05T21:16:10.053" v="1629" actId="478"/>
          <ac:picMkLst>
            <pc:docMk/>
            <pc:sldMk cId="2793908268" sldId="354"/>
            <ac:picMk id="6" creationId="{F3A448EC-A22F-FC54-69E5-60A593095A1E}"/>
          </ac:picMkLst>
        </pc:picChg>
        <pc:picChg chg="add mod">
          <ac:chgData name="Robin Rosengrün" userId="c3f2fdd200d91cc4" providerId="LiveId" clId="{AD1FA55D-A296-4031-AE1E-F131CF1E8E84}" dt="2023-06-05T21:16:19.452" v="1632" actId="1076"/>
          <ac:picMkLst>
            <pc:docMk/>
            <pc:sldMk cId="2793908268" sldId="354"/>
            <ac:picMk id="7" creationId="{B6D7593D-A7EE-B3D7-AFD2-F1DCD34ECD0A}"/>
          </ac:picMkLst>
        </pc:picChg>
      </pc:sldChg>
      <pc:sldChg chg="addSp delSp modSp add mod">
        <pc:chgData name="Robin Rosengrün" userId="c3f2fdd200d91cc4" providerId="LiveId" clId="{AD1FA55D-A296-4031-AE1E-F131CF1E8E84}" dt="2023-06-05T21:18:39.237" v="1702" actId="1076"/>
        <pc:sldMkLst>
          <pc:docMk/>
          <pc:sldMk cId="1085149539" sldId="355"/>
        </pc:sldMkLst>
        <pc:picChg chg="add mod">
          <ac:chgData name="Robin Rosengrün" userId="c3f2fdd200d91cc4" providerId="LiveId" clId="{AD1FA55D-A296-4031-AE1E-F131CF1E8E84}" dt="2023-06-05T21:18:39.237" v="1702" actId="1076"/>
          <ac:picMkLst>
            <pc:docMk/>
            <pc:sldMk cId="1085149539" sldId="355"/>
            <ac:picMk id="4" creationId="{43BDBB3A-4E6C-2119-7A20-053F989CA69E}"/>
          </ac:picMkLst>
        </pc:picChg>
        <pc:picChg chg="del">
          <ac:chgData name="Robin Rosengrün" userId="c3f2fdd200d91cc4" providerId="LiveId" clId="{AD1FA55D-A296-4031-AE1E-F131CF1E8E84}" dt="2023-06-05T21:18:31.173" v="1697" actId="478"/>
          <ac:picMkLst>
            <pc:docMk/>
            <pc:sldMk cId="1085149539" sldId="355"/>
            <ac:picMk id="7" creationId="{B6D7593D-A7EE-B3D7-AFD2-F1DCD34ECD0A}"/>
          </ac:picMkLst>
        </pc:picChg>
      </pc:sldChg>
      <pc:sldChg chg="addSp delSp modSp add mod ord delAnim modAnim">
        <pc:chgData name="Robin Rosengrün" userId="c3f2fdd200d91cc4" providerId="LiveId" clId="{AD1FA55D-A296-4031-AE1E-F131CF1E8E84}" dt="2023-06-05T21:31:52.034" v="1810" actId="1076"/>
        <pc:sldMkLst>
          <pc:docMk/>
          <pc:sldMk cId="2733279494" sldId="356"/>
        </pc:sldMkLst>
        <pc:spChg chg="mod">
          <ac:chgData name="Robin Rosengrün" userId="c3f2fdd200d91cc4" providerId="LiveId" clId="{AD1FA55D-A296-4031-AE1E-F131CF1E8E84}" dt="2023-06-05T21:31:49.538" v="1809" actId="20577"/>
          <ac:spMkLst>
            <pc:docMk/>
            <pc:sldMk cId="2733279494" sldId="356"/>
            <ac:spMk id="2" creationId="{0A1C0D5B-8FCC-4303-8505-4560658EBAEE}"/>
          </ac:spMkLst>
        </pc:spChg>
        <pc:picChg chg="del">
          <ac:chgData name="Robin Rosengrün" userId="c3f2fdd200d91cc4" providerId="LiveId" clId="{AD1FA55D-A296-4031-AE1E-F131CF1E8E84}" dt="2023-06-05T21:31:42.333" v="1798" actId="478"/>
          <ac:picMkLst>
            <pc:docMk/>
            <pc:sldMk cId="2733279494" sldId="356"/>
            <ac:picMk id="7" creationId="{B9BC2DA1-CD58-2A79-068A-157E0EEA1CA3}"/>
          </ac:picMkLst>
        </pc:picChg>
        <pc:picChg chg="del">
          <ac:chgData name="Robin Rosengrün" userId="c3f2fdd200d91cc4" providerId="LiveId" clId="{AD1FA55D-A296-4031-AE1E-F131CF1E8E84}" dt="2023-06-05T21:31:41.458" v="1797" actId="478"/>
          <ac:picMkLst>
            <pc:docMk/>
            <pc:sldMk cId="2733279494" sldId="356"/>
            <ac:picMk id="9" creationId="{6227D060-6037-701E-2389-B3B94E9600A6}"/>
          </ac:picMkLst>
        </pc:picChg>
        <pc:picChg chg="del">
          <ac:chgData name="Robin Rosengrün" userId="c3f2fdd200d91cc4" providerId="LiveId" clId="{AD1FA55D-A296-4031-AE1E-F131CF1E8E84}" dt="2023-06-05T21:31:40.372" v="1796" actId="478"/>
          <ac:picMkLst>
            <pc:docMk/>
            <pc:sldMk cId="2733279494" sldId="356"/>
            <ac:picMk id="11" creationId="{8C72616B-F7E0-0C19-D2CD-6EB1422C9AF1}"/>
          </ac:picMkLst>
        </pc:picChg>
        <pc:picChg chg="mod">
          <ac:chgData name="Robin Rosengrün" userId="c3f2fdd200d91cc4" providerId="LiveId" clId="{AD1FA55D-A296-4031-AE1E-F131CF1E8E84}" dt="2023-06-05T21:31:52.034" v="1810" actId="1076"/>
          <ac:picMkLst>
            <pc:docMk/>
            <pc:sldMk cId="2733279494" sldId="356"/>
            <ac:picMk id="13" creationId="{5F0EF4EB-3E8F-E4A7-B618-6F560B15B18D}"/>
          </ac:picMkLst>
        </pc:picChg>
        <pc:cxnChg chg="add mod">
          <ac:chgData name="Robin Rosengrün" userId="c3f2fdd200d91cc4" providerId="LiveId" clId="{AD1FA55D-A296-4031-AE1E-F131CF1E8E84}" dt="2023-06-05T21:31:15.222" v="1769"/>
          <ac:cxnSpMkLst>
            <pc:docMk/>
            <pc:sldMk cId="2733279494" sldId="356"/>
            <ac:cxnSpMk id="3" creationId="{64EB9A4F-E10C-423A-3C67-8247A6B84704}"/>
          </ac:cxnSpMkLst>
        </pc:cxnChg>
        <pc:cxnChg chg="del">
          <ac:chgData name="Robin Rosengrün" userId="c3f2fdd200d91cc4" providerId="LiveId" clId="{AD1FA55D-A296-4031-AE1E-F131CF1E8E84}" dt="2023-06-05T21:31:14.155" v="1768" actId="478"/>
          <ac:cxnSpMkLst>
            <pc:docMk/>
            <pc:sldMk cId="2733279494" sldId="356"/>
            <ac:cxnSpMk id="4" creationId="{02166ED8-4F4E-0F70-2DEE-A728C0F595A9}"/>
          </ac:cxnSpMkLst>
        </pc:cxnChg>
      </pc:sldChg>
      <pc:sldChg chg="addSp delSp modSp add mod">
        <pc:chgData name="Robin Rosengrün" userId="c3f2fdd200d91cc4" providerId="LiveId" clId="{AD1FA55D-A296-4031-AE1E-F131CF1E8E84}" dt="2023-06-05T21:37:24.027" v="1852" actId="20577"/>
        <pc:sldMkLst>
          <pc:docMk/>
          <pc:sldMk cId="2927184303" sldId="357"/>
        </pc:sldMkLst>
        <pc:spChg chg="mod">
          <ac:chgData name="Robin Rosengrün" userId="c3f2fdd200d91cc4" providerId="LiveId" clId="{AD1FA55D-A296-4031-AE1E-F131CF1E8E84}" dt="2023-06-05T21:37:24.027" v="1852" actId="20577"/>
          <ac:spMkLst>
            <pc:docMk/>
            <pc:sldMk cId="2927184303" sldId="357"/>
            <ac:spMk id="2" creationId="{0A83B60F-0E05-BC91-C9AE-4C7C3C77A840}"/>
          </ac:spMkLst>
        </pc:spChg>
        <pc:spChg chg="del">
          <ac:chgData name="Robin Rosengrün" userId="c3f2fdd200d91cc4" providerId="LiveId" clId="{AD1FA55D-A296-4031-AE1E-F131CF1E8E84}" dt="2023-06-05T21:33:22.877" v="1846" actId="478"/>
          <ac:spMkLst>
            <pc:docMk/>
            <pc:sldMk cId="2927184303" sldId="357"/>
            <ac:spMk id="3" creationId="{4D6F2341-945A-556C-A993-39CFEE146A42}"/>
          </ac:spMkLst>
        </pc:spChg>
        <pc:spChg chg="add del mod">
          <ac:chgData name="Robin Rosengrün" userId="c3f2fdd200d91cc4" providerId="LiveId" clId="{AD1FA55D-A296-4031-AE1E-F131CF1E8E84}" dt="2023-06-05T21:33:24.100" v="1847" actId="478"/>
          <ac:spMkLst>
            <pc:docMk/>
            <pc:sldMk cId="2927184303" sldId="357"/>
            <ac:spMk id="5" creationId="{1D77A08D-A0D7-9F68-81D6-499A25DF864F}"/>
          </ac:spMkLst>
        </pc:spChg>
        <pc:picChg chg="add mod">
          <ac:chgData name="Robin Rosengrün" userId="c3f2fdd200d91cc4" providerId="LiveId" clId="{AD1FA55D-A296-4031-AE1E-F131CF1E8E84}" dt="2023-06-05T21:36:43.355" v="1851" actId="1076"/>
          <ac:picMkLst>
            <pc:docMk/>
            <pc:sldMk cId="2927184303" sldId="357"/>
            <ac:picMk id="7" creationId="{817D5AF7-F915-AA1D-2171-C03C5D40FB23}"/>
          </ac:picMkLst>
        </pc:picChg>
      </pc:sldChg>
      <pc:sldChg chg="addSp delSp modSp add mod ord">
        <pc:chgData name="Robin Rosengrün" userId="c3f2fdd200d91cc4" providerId="LiveId" clId="{AD1FA55D-A296-4031-AE1E-F131CF1E8E84}" dt="2023-06-15T13:01:57.419" v="1877" actId="1076"/>
        <pc:sldMkLst>
          <pc:docMk/>
          <pc:sldMk cId="242767899" sldId="358"/>
        </pc:sldMkLst>
        <pc:spChg chg="mod">
          <ac:chgData name="Robin Rosengrün" userId="c3f2fdd200d91cc4" providerId="LiveId" clId="{AD1FA55D-A296-4031-AE1E-F131CF1E8E84}" dt="2023-06-15T13:00:28.790" v="1866" actId="20577"/>
          <ac:spMkLst>
            <pc:docMk/>
            <pc:sldMk cId="242767899" sldId="358"/>
            <ac:spMk id="6" creationId="{0B4D1E64-E94F-CF53-4B9B-ACF1B870833A}"/>
          </ac:spMkLst>
        </pc:spChg>
        <pc:picChg chg="del">
          <ac:chgData name="Robin Rosengrün" userId="c3f2fdd200d91cc4" providerId="LiveId" clId="{AD1FA55D-A296-4031-AE1E-F131CF1E8E84}" dt="2023-06-15T13:01:27.785" v="1871" actId="478"/>
          <ac:picMkLst>
            <pc:docMk/>
            <pc:sldMk cId="242767899" sldId="358"/>
            <ac:picMk id="3" creationId="{88856D32-7F97-96B7-B052-8F040C584E1A}"/>
          </ac:picMkLst>
        </pc:picChg>
        <pc:picChg chg="add del mod">
          <ac:chgData name="Robin Rosengrün" userId="c3f2fdd200d91cc4" providerId="LiveId" clId="{AD1FA55D-A296-4031-AE1E-F131CF1E8E84}" dt="2023-06-15T13:01:55.407" v="1876" actId="478"/>
          <ac:picMkLst>
            <pc:docMk/>
            <pc:sldMk cId="242767899" sldId="358"/>
            <ac:picMk id="7" creationId="{737F312B-B411-7790-0517-2FE2D3D5255C}"/>
          </ac:picMkLst>
        </pc:picChg>
        <pc:picChg chg="add mod">
          <ac:chgData name="Robin Rosengrün" userId="c3f2fdd200d91cc4" providerId="LiveId" clId="{AD1FA55D-A296-4031-AE1E-F131CF1E8E84}" dt="2023-06-15T13:01:57.419" v="1877" actId="1076"/>
          <ac:picMkLst>
            <pc:docMk/>
            <pc:sldMk cId="242767899" sldId="358"/>
            <ac:picMk id="9" creationId="{A525158A-58D1-0CFE-2FC8-6655040D463B}"/>
          </ac:picMkLst>
        </pc:picChg>
      </pc:sldChg>
      <pc:sldChg chg="add del setBg">
        <pc:chgData name="Robin Rosengrün" userId="c3f2fdd200d91cc4" providerId="LiveId" clId="{AD1FA55D-A296-4031-AE1E-F131CF1E8E84}" dt="2023-06-15T13:00:14.749" v="1854"/>
        <pc:sldMkLst>
          <pc:docMk/>
          <pc:sldMk cId="882209410" sldId="358"/>
        </pc:sldMkLst>
      </pc:sldChg>
      <pc:sldChg chg="add del ord setBg">
        <pc:chgData name="Robin Rosengrün" userId="c3f2fdd200d91cc4" providerId="LiveId" clId="{AD1FA55D-A296-4031-AE1E-F131CF1E8E84}" dt="2023-06-15T13:02:30.047" v="1881" actId="47"/>
        <pc:sldMkLst>
          <pc:docMk/>
          <pc:sldMk cId="309429719" sldId="359"/>
        </pc:sldMkLst>
      </pc:sldChg>
      <pc:sldChg chg="addSp delSp modSp add mod ord">
        <pc:chgData name="Robin Rosengrün" userId="c3f2fdd200d91cc4" providerId="LiveId" clId="{AD1FA55D-A296-4031-AE1E-F131CF1E8E84}" dt="2023-06-15T13:04:01.851" v="1935" actId="1076"/>
        <pc:sldMkLst>
          <pc:docMk/>
          <pc:sldMk cId="3545083617" sldId="359"/>
        </pc:sldMkLst>
        <pc:spChg chg="mod">
          <ac:chgData name="Robin Rosengrün" userId="c3f2fdd200d91cc4" providerId="LiveId" clId="{AD1FA55D-A296-4031-AE1E-F131CF1E8E84}" dt="2023-06-15T13:02:57.068" v="1923" actId="14100"/>
          <ac:spMkLst>
            <pc:docMk/>
            <pc:sldMk cId="3545083617" sldId="359"/>
            <ac:spMk id="3" creationId="{1D0F5E1B-439C-84BE-ADAA-B3AB9F9377DA}"/>
          </ac:spMkLst>
        </pc:spChg>
        <pc:picChg chg="add mod">
          <ac:chgData name="Robin Rosengrün" userId="c3f2fdd200d91cc4" providerId="LiveId" clId="{AD1FA55D-A296-4031-AE1E-F131CF1E8E84}" dt="2023-06-15T13:03:20.307" v="1928" actId="1076"/>
          <ac:picMkLst>
            <pc:docMk/>
            <pc:sldMk cId="3545083617" sldId="359"/>
            <ac:picMk id="2" creationId="{3622228C-3C1E-5ACE-C3DB-205FCD99E12D}"/>
          </ac:picMkLst>
        </pc:picChg>
        <pc:picChg chg="del">
          <ac:chgData name="Robin Rosengrün" userId="c3f2fdd200d91cc4" providerId="LiveId" clId="{AD1FA55D-A296-4031-AE1E-F131CF1E8E84}" dt="2023-06-15T13:02:38.096" v="1885" actId="478"/>
          <ac:picMkLst>
            <pc:docMk/>
            <pc:sldMk cId="3545083617" sldId="359"/>
            <ac:picMk id="4" creationId="{43BDBB3A-4E6C-2119-7A20-053F989CA69E}"/>
          </ac:picMkLst>
        </pc:picChg>
        <pc:picChg chg="add mod">
          <ac:chgData name="Robin Rosengrün" userId="c3f2fdd200d91cc4" providerId="LiveId" clId="{AD1FA55D-A296-4031-AE1E-F131CF1E8E84}" dt="2023-06-15T13:03:12.125" v="1925" actId="14100"/>
          <ac:picMkLst>
            <pc:docMk/>
            <pc:sldMk cId="3545083617" sldId="359"/>
            <ac:picMk id="6" creationId="{4F18F273-735D-91E4-1816-D7C072961B59}"/>
          </ac:picMkLst>
        </pc:picChg>
        <pc:picChg chg="add mod">
          <ac:chgData name="Robin Rosengrün" userId="c3f2fdd200d91cc4" providerId="LiveId" clId="{AD1FA55D-A296-4031-AE1E-F131CF1E8E84}" dt="2023-06-15T13:03:21.491" v="1929" actId="1076"/>
          <ac:picMkLst>
            <pc:docMk/>
            <pc:sldMk cId="3545083617" sldId="359"/>
            <ac:picMk id="7" creationId="{993A1C7A-8707-AF68-7F7D-290491C43048}"/>
          </ac:picMkLst>
        </pc:picChg>
        <pc:picChg chg="add del mod">
          <ac:chgData name="Robin Rosengrün" userId="c3f2fdd200d91cc4" providerId="LiveId" clId="{AD1FA55D-A296-4031-AE1E-F131CF1E8E84}" dt="2023-06-15T13:03:49.905" v="1931" actId="478"/>
          <ac:picMkLst>
            <pc:docMk/>
            <pc:sldMk cId="3545083617" sldId="359"/>
            <ac:picMk id="8" creationId="{70D70D07-4F65-316A-F05B-A08ADB061EFF}"/>
          </ac:picMkLst>
        </pc:picChg>
        <pc:picChg chg="add del mod">
          <ac:chgData name="Robin Rosengrün" userId="c3f2fdd200d91cc4" providerId="LiveId" clId="{AD1FA55D-A296-4031-AE1E-F131CF1E8E84}" dt="2023-06-15T13:03:49.905" v="1931" actId="478"/>
          <ac:picMkLst>
            <pc:docMk/>
            <pc:sldMk cId="3545083617" sldId="359"/>
            <ac:picMk id="10" creationId="{7429E8A8-02EA-1851-B4FB-3A6AC3A05B43}"/>
          </ac:picMkLst>
        </pc:picChg>
        <pc:picChg chg="add del mod">
          <ac:chgData name="Robin Rosengrün" userId="c3f2fdd200d91cc4" providerId="LiveId" clId="{AD1FA55D-A296-4031-AE1E-F131CF1E8E84}" dt="2023-06-15T13:03:49.905" v="1931" actId="478"/>
          <ac:picMkLst>
            <pc:docMk/>
            <pc:sldMk cId="3545083617" sldId="359"/>
            <ac:picMk id="11" creationId="{A2ED12FA-0CAF-4A8A-DD8F-2E7273232545}"/>
          </ac:picMkLst>
        </pc:picChg>
        <pc:picChg chg="add mod">
          <ac:chgData name="Robin Rosengrün" userId="c3f2fdd200d91cc4" providerId="LiveId" clId="{AD1FA55D-A296-4031-AE1E-F131CF1E8E84}" dt="2023-06-15T13:04:01.851" v="1935" actId="1076"/>
          <ac:picMkLst>
            <pc:docMk/>
            <pc:sldMk cId="3545083617" sldId="359"/>
            <ac:picMk id="13" creationId="{3EB4BFE8-7754-AF56-879A-591A6158E143}"/>
          </ac:picMkLst>
        </pc:picChg>
      </pc:sldChg>
      <pc:sldChg chg="addSp delSp modSp add mod modAnim">
        <pc:chgData name="Robin Rosengrün" userId="c3f2fdd200d91cc4" providerId="LiveId" clId="{AD1FA55D-A296-4031-AE1E-F131CF1E8E84}" dt="2023-06-15T13:09:31.765" v="2026"/>
        <pc:sldMkLst>
          <pc:docMk/>
          <pc:sldMk cId="846277863" sldId="360"/>
        </pc:sldMkLst>
        <pc:spChg chg="mod">
          <ac:chgData name="Robin Rosengrün" userId="c3f2fdd200d91cc4" providerId="LiveId" clId="{AD1FA55D-A296-4031-AE1E-F131CF1E8E84}" dt="2023-06-15T13:04:39.471" v="1968" actId="20577"/>
          <ac:spMkLst>
            <pc:docMk/>
            <pc:sldMk cId="846277863" sldId="360"/>
            <ac:spMk id="3" creationId="{1D0F5E1B-439C-84BE-ADAA-B3AB9F9377DA}"/>
          </ac:spMkLst>
        </pc:spChg>
        <pc:spChg chg="add del mod">
          <ac:chgData name="Robin Rosengrün" userId="c3f2fdd200d91cc4" providerId="LiveId" clId="{AD1FA55D-A296-4031-AE1E-F131CF1E8E84}" dt="2023-06-15T13:04:55.112" v="1970" actId="478"/>
          <ac:spMkLst>
            <pc:docMk/>
            <pc:sldMk cId="846277863" sldId="360"/>
            <ac:spMk id="4" creationId="{6B4C2DE5-9973-EB77-38FC-0AE2143960E0}"/>
          </ac:spMkLst>
        </pc:spChg>
        <pc:spChg chg="add mod">
          <ac:chgData name="Robin Rosengrün" userId="c3f2fdd200d91cc4" providerId="LiveId" clId="{AD1FA55D-A296-4031-AE1E-F131CF1E8E84}" dt="2023-06-15T13:07:46.091" v="2001" actId="14100"/>
          <ac:spMkLst>
            <pc:docMk/>
            <pc:sldMk cId="846277863" sldId="360"/>
            <ac:spMk id="10" creationId="{F9437CAF-AF9E-DBEA-4D55-CF3EA2D45D8E}"/>
          </ac:spMkLst>
        </pc:spChg>
        <pc:spChg chg="add mod">
          <ac:chgData name="Robin Rosengrün" userId="c3f2fdd200d91cc4" providerId="LiveId" clId="{AD1FA55D-A296-4031-AE1E-F131CF1E8E84}" dt="2023-06-15T13:07:39.835" v="1999" actId="14100"/>
          <ac:spMkLst>
            <pc:docMk/>
            <pc:sldMk cId="846277863" sldId="360"/>
            <ac:spMk id="11" creationId="{67F8B243-274A-7AC8-231D-79540BD44332}"/>
          </ac:spMkLst>
        </pc:spChg>
        <pc:spChg chg="add mod">
          <ac:chgData name="Robin Rosengrün" userId="c3f2fdd200d91cc4" providerId="LiveId" clId="{AD1FA55D-A296-4031-AE1E-F131CF1E8E84}" dt="2023-06-15T13:07:59.179" v="2007" actId="14100"/>
          <ac:spMkLst>
            <pc:docMk/>
            <pc:sldMk cId="846277863" sldId="360"/>
            <ac:spMk id="12" creationId="{C28783FD-BA56-97F0-531E-5E7F34A2444A}"/>
          </ac:spMkLst>
        </pc:spChg>
        <pc:spChg chg="add mod">
          <ac:chgData name="Robin Rosengrün" userId="c3f2fdd200d91cc4" providerId="LiveId" clId="{AD1FA55D-A296-4031-AE1E-F131CF1E8E84}" dt="2023-06-15T13:08:06.705" v="2009" actId="14100"/>
          <ac:spMkLst>
            <pc:docMk/>
            <pc:sldMk cId="846277863" sldId="360"/>
            <ac:spMk id="14" creationId="{580CF0DA-48B2-9E71-F59D-94094886EDF7}"/>
          </ac:spMkLst>
        </pc:spChg>
        <pc:spChg chg="add del mod">
          <ac:chgData name="Robin Rosengrün" userId="c3f2fdd200d91cc4" providerId="LiveId" clId="{AD1FA55D-A296-4031-AE1E-F131CF1E8E84}" dt="2023-06-15T13:07:11.663" v="1989" actId="478"/>
          <ac:spMkLst>
            <pc:docMk/>
            <pc:sldMk cId="846277863" sldId="360"/>
            <ac:spMk id="16" creationId="{171425F9-6DDB-5F2A-8039-5DFAD0D26AB9}"/>
          </ac:spMkLst>
        </pc:spChg>
        <pc:spChg chg="add del mod">
          <ac:chgData name="Robin Rosengrün" userId="c3f2fdd200d91cc4" providerId="LiveId" clId="{AD1FA55D-A296-4031-AE1E-F131CF1E8E84}" dt="2023-06-15T13:07:11.663" v="1989" actId="478"/>
          <ac:spMkLst>
            <pc:docMk/>
            <pc:sldMk cId="846277863" sldId="360"/>
            <ac:spMk id="17" creationId="{0C7313F8-FA77-D888-4869-EA8C01882901}"/>
          </ac:spMkLst>
        </pc:spChg>
        <pc:spChg chg="add del mod">
          <ac:chgData name="Robin Rosengrün" userId="c3f2fdd200d91cc4" providerId="LiveId" clId="{AD1FA55D-A296-4031-AE1E-F131CF1E8E84}" dt="2023-06-15T13:07:11.663" v="1989" actId="478"/>
          <ac:spMkLst>
            <pc:docMk/>
            <pc:sldMk cId="846277863" sldId="360"/>
            <ac:spMk id="18" creationId="{14151FB0-5B9C-ECCA-3389-A3BE13A183E0}"/>
          </ac:spMkLst>
        </pc:spChg>
        <pc:spChg chg="add del mod">
          <ac:chgData name="Robin Rosengrün" userId="c3f2fdd200d91cc4" providerId="LiveId" clId="{AD1FA55D-A296-4031-AE1E-F131CF1E8E84}" dt="2023-06-15T13:07:11.663" v="1989" actId="478"/>
          <ac:spMkLst>
            <pc:docMk/>
            <pc:sldMk cId="846277863" sldId="360"/>
            <ac:spMk id="19" creationId="{65F51EBE-139E-EEFC-B571-24FE80A8388A}"/>
          </ac:spMkLst>
        </pc:spChg>
        <pc:picChg chg="del">
          <ac:chgData name="Robin Rosengrün" userId="c3f2fdd200d91cc4" providerId="LiveId" clId="{AD1FA55D-A296-4031-AE1E-F131CF1E8E84}" dt="2023-06-15T13:04:31.783" v="1938" actId="478"/>
          <ac:picMkLst>
            <pc:docMk/>
            <pc:sldMk cId="846277863" sldId="360"/>
            <ac:picMk id="2" creationId="{3622228C-3C1E-5ACE-C3DB-205FCD99E12D}"/>
          </ac:picMkLst>
        </pc:picChg>
        <pc:picChg chg="del">
          <ac:chgData name="Robin Rosengrün" userId="c3f2fdd200d91cc4" providerId="LiveId" clId="{AD1FA55D-A296-4031-AE1E-F131CF1E8E84}" dt="2023-06-15T13:04:32.622" v="1940" actId="478"/>
          <ac:picMkLst>
            <pc:docMk/>
            <pc:sldMk cId="846277863" sldId="360"/>
            <ac:picMk id="6" creationId="{4F18F273-735D-91E4-1816-D7C072961B59}"/>
          </ac:picMkLst>
        </pc:picChg>
        <pc:picChg chg="del">
          <ac:chgData name="Robin Rosengrün" userId="c3f2fdd200d91cc4" providerId="LiveId" clId="{AD1FA55D-A296-4031-AE1E-F131CF1E8E84}" dt="2023-06-15T13:04:32.214" v="1939" actId="478"/>
          <ac:picMkLst>
            <pc:docMk/>
            <pc:sldMk cId="846277863" sldId="360"/>
            <ac:picMk id="7" creationId="{993A1C7A-8707-AF68-7F7D-290491C43048}"/>
          </ac:picMkLst>
        </pc:picChg>
        <pc:picChg chg="add del mod modCrop">
          <ac:chgData name="Robin Rosengrün" userId="c3f2fdd200d91cc4" providerId="LiveId" clId="{AD1FA55D-A296-4031-AE1E-F131CF1E8E84}" dt="2023-06-15T13:07:18.608" v="1990" actId="478"/>
          <ac:picMkLst>
            <pc:docMk/>
            <pc:sldMk cId="846277863" sldId="360"/>
            <ac:picMk id="8" creationId="{CCE5EBFF-7F77-C735-43B9-CBD42F9A78B0}"/>
          </ac:picMkLst>
        </pc:picChg>
        <pc:picChg chg="del">
          <ac:chgData name="Robin Rosengrün" userId="c3f2fdd200d91cc4" providerId="LiveId" clId="{AD1FA55D-A296-4031-AE1E-F131CF1E8E84}" dt="2023-06-15T13:04:31.199" v="1937" actId="478"/>
          <ac:picMkLst>
            <pc:docMk/>
            <pc:sldMk cId="846277863" sldId="360"/>
            <ac:picMk id="13" creationId="{3EB4BFE8-7754-AF56-879A-591A6158E143}"/>
          </ac:picMkLst>
        </pc:picChg>
        <pc:picChg chg="add del mod">
          <ac:chgData name="Robin Rosengrün" userId="c3f2fdd200d91cc4" providerId="LiveId" clId="{AD1FA55D-A296-4031-AE1E-F131CF1E8E84}" dt="2023-06-15T13:07:11.663" v="1989" actId="478"/>
          <ac:picMkLst>
            <pc:docMk/>
            <pc:sldMk cId="846277863" sldId="360"/>
            <ac:picMk id="15" creationId="{8BDFCF22-0560-9820-EC61-8E8353DB7910}"/>
          </ac:picMkLst>
        </pc:picChg>
        <pc:picChg chg="add mod ord">
          <ac:chgData name="Robin Rosengrün" userId="c3f2fdd200d91cc4" providerId="LiveId" clId="{AD1FA55D-A296-4031-AE1E-F131CF1E8E84}" dt="2023-06-15T13:07:27.671" v="1996" actId="171"/>
          <ac:picMkLst>
            <pc:docMk/>
            <pc:sldMk cId="846277863" sldId="360"/>
            <ac:picMk id="21" creationId="{2C0F4255-805D-66A7-12EC-88CC19059784}"/>
          </ac:picMkLst>
        </pc:picChg>
        <pc:cxnChg chg="add mod">
          <ac:chgData name="Robin Rosengrün" userId="c3f2fdd200d91cc4" providerId="LiveId" clId="{AD1FA55D-A296-4031-AE1E-F131CF1E8E84}" dt="2023-06-15T13:08:39.888" v="2012" actId="1582"/>
          <ac:cxnSpMkLst>
            <pc:docMk/>
            <pc:sldMk cId="846277863" sldId="360"/>
            <ac:cxnSpMk id="23" creationId="{2A92D136-6842-F3CF-514C-7C83AD17453B}"/>
          </ac:cxnSpMkLst>
        </pc:cxnChg>
        <pc:cxnChg chg="add mod">
          <ac:chgData name="Robin Rosengrün" userId="c3f2fdd200d91cc4" providerId="LiveId" clId="{AD1FA55D-A296-4031-AE1E-F131CF1E8E84}" dt="2023-06-15T13:08:45.475" v="2014" actId="1076"/>
          <ac:cxnSpMkLst>
            <pc:docMk/>
            <pc:sldMk cId="846277863" sldId="360"/>
            <ac:cxnSpMk id="24" creationId="{5A67A927-E869-0118-D7E9-9F74BE73BD62}"/>
          </ac:cxnSpMkLst>
        </pc:cxnChg>
        <pc:cxnChg chg="add mod">
          <ac:chgData name="Robin Rosengrün" userId="c3f2fdd200d91cc4" providerId="LiveId" clId="{AD1FA55D-A296-4031-AE1E-F131CF1E8E84}" dt="2023-06-15T13:09:22.262" v="2025" actId="693"/>
          <ac:cxnSpMkLst>
            <pc:docMk/>
            <pc:sldMk cId="846277863" sldId="360"/>
            <ac:cxnSpMk id="26" creationId="{14D8E1DA-46CF-5CD7-A851-F8672F9CE705}"/>
          </ac:cxnSpMkLst>
        </pc:cxnChg>
      </pc:sldChg>
      <pc:sldChg chg="addSp delSp modSp add del mod delAnim">
        <pc:chgData name="Robin Rosengrün" userId="c3f2fdd200d91cc4" providerId="LiveId" clId="{AD1FA55D-A296-4031-AE1E-F131CF1E8E84}" dt="2023-06-15T13:52:06.412" v="2165" actId="2696"/>
        <pc:sldMkLst>
          <pc:docMk/>
          <pc:sldMk cId="176943243" sldId="361"/>
        </pc:sldMkLst>
        <pc:spChg chg="add del mod">
          <ac:chgData name="Robin Rosengrün" userId="c3f2fdd200d91cc4" providerId="LiveId" clId="{AD1FA55D-A296-4031-AE1E-F131CF1E8E84}" dt="2023-06-15T13:44:37.283" v="2059" actId="478"/>
          <ac:spMkLst>
            <pc:docMk/>
            <pc:sldMk cId="176943243" sldId="361"/>
            <ac:spMk id="2" creationId="{93B13E60-B861-7D71-9114-8B01CA924946}"/>
          </ac:spMkLst>
        </pc:spChg>
        <pc:spChg chg="mod">
          <ac:chgData name="Robin Rosengrün" userId="c3f2fdd200d91cc4" providerId="LiveId" clId="{AD1FA55D-A296-4031-AE1E-F131CF1E8E84}" dt="2023-06-15T13:43:47.270" v="2050" actId="20577"/>
          <ac:spMkLst>
            <pc:docMk/>
            <pc:sldMk cId="176943243" sldId="361"/>
            <ac:spMk id="3" creationId="{1D0F5E1B-439C-84BE-ADAA-B3AB9F9377DA}"/>
          </ac:spMkLst>
        </pc:spChg>
        <pc:spChg chg="add mod">
          <ac:chgData name="Robin Rosengrün" userId="c3f2fdd200d91cc4" providerId="LiveId" clId="{AD1FA55D-A296-4031-AE1E-F131CF1E8E84}" dt="2023-06-15T13:45:11.181" v="2066" actId="1035"/>
          <ac:spMkLst>
            <pc:docMk/>
            <pc:sldMk cId="176943243" sldId="361"/>
            <ac:spMk id="4" creationId="{C4E797E5-4949-10C1-94FC-C87DD71B149D}"/>
          </ac:spMkLst>
        </pc:spChg>
        <pc:spChg chg="add mod">
          <ac:chgData name="Robin Rosengrün" userId="c3f2fdd200d91cc4" providerId="LiveId" clId="{AD1FA55D-A296-4031-AE1E-F131CF1E8E84}" dt="2023-06-15T13:45:25.579" v="2069" actId="14100"/>
          <ac:spMkLst>
            <pc:docMk/>
            <pc:sldMk cId="176943243" sldId="361"/>
            <ac:spMk id="6" creationId="{4C701D62-8FDF-DA31-E7EE-D8C184D1027A}"/>
          </ac:spMkLst>
        </pc:spChg>
        <pc:spChg chg="add mod">
          <ac:chgData name="Robin Rosengrün" userId="c3f2fdd200d91cc4" providerId="LiveId" clId="{AD1FA55D-A296-4031-AE1E-F131CF1E8E84}" dt="2023-06-15T13:45:40.379" v="2074" actId="14100"/>
          <ac:spMkLst>
            <pc:docMk/>
            <pc:sldMk cId="176943243" sldId="361"/>
            <ac:spMk id="7" creationId="{D187D742-D836-1DF8-CF1C-7255ABEFF243}"/>
          </ac:spMkLst>
        </pc:spChg>
        <pc:spChg chg="add mod">
          <ac:chgData name="Robin Rosengrün" userId="c3f2fdd200d91cc4" providerId="LiveId" clId="{AD1FA55D-A296-4031-AE1E-F131CF1E8E84}" dt="2023-06-15T13:45:59.555" v="2085" actId="14100"/>
          <ac:spMkLst>
            <pc:docMk/>
            <pc:sldMk cId="176943243" sldId="361"/>
            <ac:spMk id="8" creationId="{952D1CA6-51F6-4D0A-0277-9276847C35BA}"/>
          </ac:spMkLst>
        </pc:spChg>
        <pc:spChg chg="del">
          <ac:chgData name="Robin Rosengrün" userId="c3f2fdd200d91cc4" providerId="LiveId" clId="{AD1FA55D-A296-4031-AE1E-F131CF1E8E84}" dt="2023-06-15T13:43:59.739" v="2056" actId="478"/>
          <ac:spMkLst>
            <pc:docMk/>
            <pc:sldMk cId="176943243" sldId="361"/>
            <ac:spMk id="10" creationId="{F9437CAF-AF9E-DBEA-4D55-CF3EA2D45D8E}"/>
          </ac:spMkLst>
        </pc:spChg>
        <pc:spChg chg="del">
          <ac:chgData name="Robin Rosengrün" userId="c3f2fdd200d91cc4" providerId="LiveId" clId="{AD1FA55D-A296-4031-AE1E-F131CF1E8E84}" dt="2023-06-15T13:43:59.103" v="2055" actId="478"/>
          <ac:spMkLst>
            <pc:docMk/>
            <pc:sldMk cId="176943243" sldId="361"/>
            <ac:spMk id="11" creationId="{67F8B243-274A-7AC8-231D-79540BD44332}"/>
          </ac:spMkLst>
        </pc:spChg>
        <pc:spChg chg="del">
          <ac:chgData name="Robin Rosengrün" userId="c3f2fdd200d91cc4" providerId="LiveId" clId="{AD1FA55D-A296-4031-AE1E-F131CF1E8E84}" dt="2023-06-15T13:43:58.030" v="2054" actId="478"/>
          <ac:spMkLst>
            <pc:docMk/>
            <pc:sldMk cId="176943243" sldId="361"/>
            <ac:spMk id="12" creationId="{C28783FD-BA56-97F0-531E-5E7F34A2444A}"/>
          </ac:spMkLst>
        </pc:spChg>
        <pc:spChg chg="add mod">
          <ac:chgData name="Robin Rosengrün" userId="c3f2fdd200d91cc4" providerId="LiveId" clId="{AD1FA55D-A296-4031-AE1E-F131CF1E8E84}" dt="2023-06-15T13:46:08.626" v="2088" actId="14100"/>
          <ac:spMkLst>
            <pc:docMk/>
            <pc:sldMk cId="176943243" sldId="361"/>
            <ac:spMk id="13" creationId="{31B30297-49DF-CDB5-7348-717332B7343C}"/>
          </ac:spMkLst>
        </pc:spChg>
        <pc:spChg chg="del">
          <ac:chgData name="Robin Rosengrün" userId="c3f2fdd200d91cc4" providerId="LiveId" clId="{AD1FA55D-A296-4031-AE1E-F131CF1E8E84}" dt="2023-06-15T13:44:01.575" v="2057" actId="478"/>
          <ac:spMkLst>
            <pc:docMk/>
            <pc:sldMk cId="176943243" sldId="361"/>
            <ac:spMk id="14" creationId="{580CF0DA-48B2-9E71-F59D-94094886EDF7}"/>
          </ac:spMkLst>
        </pc:spChg>
        <pc:picChg chg="mod">
          <ac:chgData name="Robin Rosengrün" userId="c3f2fdd200d91cc4" providerId="LiveId" clId="{AD1FA55D-A296-4031-AE1E-F131CF1E8E84}" dt="2023-06-15T13:47:17.216" v="2113" actId="29295"/>
          <ac:picMkLst>
            <pc:docMk/>
            <pc:sldMk cId="176943243" sldId="361"/>
            <ac:picMk id="21" creationId="{2C0F4255-805D-66A7-12EC-88CC19059784}"/>
          </ac:picMkLst>
        </pc:picChg>
        <pc:cxnChg chg="del">
          <ac:chgData name="Robin Rosengrün" userId="c3f2fdd200d91cc4" providerId="LiveId" clId="{AD1FA55D-A296-4031-AE1E-F131CF1E8E84}" dt="2023-06-15T13:43:53.153" v="2051" actId="478"/>
          <ac:cxnSpMkLst>
            <pc:docMk/>
            <pc:sldMk cId="176943243" sldId="361"/>
            <ac:cxnSpMk id="23" creationId="{2A92D136-6842-F3CF-514C-7C83AD17453B}"/>
          </ac:cxnSpMkLst>
        </pc:cxnChg>
        <pc:cxnChg chg="del">
          <ac:chgData name="Robin Rosengrün" userId="c3f2fdd200d91cc4" providerId="LiveId" clId="{AD1FA55D-A296-4031-AE1E-F131CF1E8E84}" dt="2023-06-15T13:43:55.667" v="2052" actId="478"/>
          <ac:cxnSpMkLst>
            <pc:docMk/>
            <pc:sldMk cId="176943243" sldId="361"/>
            <ac:cxnSpMk id="24" creationId="{5A67A927-E869-0118-D7E9-9F74BE73BD62}"/>
          </ac:cxnSpMkLst>
        </pc:cxnChg>
        <pc:cxnChg chg="del">
          <ac:chgData name="Robin Rosengrün" userId="c3f2fdd200d91cc4" providerId="LiveId" clId="{AD1FA55D-A296-4031-AE1E-F131CF1E8E84}" dt="2023-06-15T13:43:57.136" v="2053" actId="478"/>
          <ac:cxnSpMkLst>
            <pc:docMk/>
            <pc:sldMk cId="176943243" sldId="361"/>
            <ac:cxnSpMk id="26" creationId="{14D8E1DA-46CF-5CD7-A851-F8672F9CE705}"/>
          </ac:cxnSpMkLst>
        </pc:cxnChg>
      </pc:sldChg>
      <pc:sldChg chg="addSp delSp modSp add mod modAnim">
        <pc:chgData name="Robin Rosengrün" userId="c3f2fdd200d91cc4" providerId="LiveId" clId="{AD1FA55D-A296-4031-AE1E-F131CF1E8E84}" dt="2023-06-15T13:51:57.410" v="2164" actId="14100"/>
        <pc:sldMkLst>
          <pc:docMk/>
          <pc:sldMk cId="449391164" sldId="362"/>
        </pc:sldMkLst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4" creationId="{C4E797E5-4949-10C1-94FC-C87DD71B149D}"/>
          </ac:spMkLst>
        </pc:spChg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6" creationId="{4C701D62-8FDF-DA31-E7EE-D8C184D1027A}"/>
          </ac:spMkLst>
        </pc:spChg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7" creationId="{D187D742-D836-1DF8-CF1C-7255ABEFF243}"/>
          </ac:spMkLst>
        </pc:spChg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8" creationId="{952D1CA6-51F6-4D0A-0277-9276847C35BA}"/>
          </ac:spMkLst>
        </pc:spChg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9" creationId="{B6A2ACCC-6875-8C57-9E41-90B99D88C4DA}"/>
          </ac:spMkLst>
        </pc:spChg>
        <pc:spChg chg="add mod">
          <ac:chgData name="Robin Rosengrün" userId="c3f2fdd200d91cc4" providerId="LiveId" clId="{AD1FA55D-A296-4031-AE1E-F131CF1E8E84}" dt="2023-06-15T13:48:54.047" v="2127" actId="208"/>
          <ac:spMkLst>
            <pc:docMk/>
            <pc:sldMk cId="449391164" sldId="362"/>
            <ac:spMk id="11" creationId="{8CA27B08-D725-069E-E2BA-66E25425C933}"/>
          </ac:spMkLst>
        </pc:spChg>
        <pc:spChg chg="add mod">
          <ac:chgData name="Robin Rosengrün" userId="c3f2fdd200d91cc4" providerId="LiveId" clId="{AD1FA55D-A296-4031-AE1E-F131CF1E8E84}" dt="2023-06-15T13:49:56.751" v="2136" actId="208"/>
          <ac:spMkLst>
            <pc:docMk/>
            <pc:sldMk cId="449391164" sldId="362"/>
            <ac:spMk id="12" creationId="{4938A1D8-BB47-6481-47FA-8E9A32DB7422}"/>
          </ac:spMkLst>
        </pc:spChg>
        <pc:spChg chg="del">
          <ac:chgData name="Robin Rosengrün" userId="c3f2fdd200d91cc4" providerId="LiveId" clId="{AD1FA55D-A296-4031-AE1E-F131CF1E8E84}" dt="2023-06-15T13:48:08.024" v="2116" actId="478"/>
          <ac:spMkLst>
            <pc:docMk/>
            <pc:sldMk cId="449391164" sldId="362"/>
            <ac:spMk id="13" creationId="{31B30297-49DF-CDB5-7348-717332B7343C}"/>
          </ac:spMkLst>
        </pc:spChg>
        <pc:spChg chg="add mod">
          <ac:chgData name="Robin Rosengrün" userId="c3f2fdd200d91cc4" providerId="LiveId" clId="{AD1FA55D-A296-4031-AE1E-F131CF1E8E84}" dt="2023-06-15T13:50:33.644" v="2142" actId="208"/>
          <ac:spMkLst>
            <pc:docMk/>
            <pc:sldMk cId="449391164" sldId="362"/>
            <ac:spMk id="14" creationId="{E0228D85-E2EC-2556-2F08-0BCBD1F26859}"/>
          </ac:spMkLst>
        </pc:spChg>
        <pc:spChg chg="add mod">
          <ac:chgData name="Robin Rosengrün" userId="c3f2fdd200d91cc4" providerId="LiveId" clId="{AD1FA55D-A296-4031-AE1E-F131CF1E8E84}" dt="2023-06-15T13:51:01.001" v="2147" actId="14100"/>
          <ac:spMkLst>
            <pc:docMk/>
            <pc:sldMk cId="449391164" sldId="362"/>
            <ac:spMk id="15" creationId="{5509A5AD-4E0F-CB01-E99D-040506286512}"/>
          </ac:spMkLst>
        </pc:spChg>
        <pc:spChg chg="add mod">
          <ac:chgData name="Robin Rosengrün" userId="c3f2fdd200d91cc4" providerId="LiveId" clId="{AD1FA55D-A296-4031-AE1E-F131CF1E8E84}" dt="2023-06-15T13:51:29.130" v="2150" actId="14100"/>
          <ac:spMkLst>
            <pc:docMk/>
            <pc:sldMk cId="449391164" sldId="362"/>
            <ac:spMk id="16" creationId="{7B8F8AB1-6E8B-22EC-9AE4-5CD228D71484}"/>
          </ac:spMkLst>
        </pc:spChg>
        <pc:spChg chg="add mod">
          <ac:chgData name="Robin Rosengrün" userId="c3f2fdd200d91cc4" providerId="LiveId" clId="{AD1FA55D-A296-4031-AE1E-F131CF1E8E84}" dt="2023-06-15T13:51:57.410" v="2164" actId="14100"/>
          <ac:spMkLst>
            <pc:docMk/>
            <pc:sldMk cId="449391164" sldId="362"/>
            <ac:spMk id="17" creationId="{72A7CC7A-3CF5-2DE5-8507-EF4E81201AFB}"/>
          </ac:spMkLst>
        </pc:spChg>
        <pc:picChg chg="add mod">
          <ac:chgData name="Robin Rosengrün" userId="c3f2fdd200d91cc4" providerId="LiveId" clId="{AD1FA55D-A296-4031-AE1E-F131CF1E8E84}" dt="2023-06-15T13:49:25.471" v="2134" actId="14100"/>
          <ac:picMkLst>
            <pc:docMk/>
            <pc:sldMk cId="449391164" sldId="362"/>
            <ac:picMk id="10" creationId="{4C188F71-C56A-61F3-218B-7D59744619B7}"/>
          </ac:picMkLst>
        </pc:picChg>
        <pc:picChg chg="del">
          <ac:chgData name="Robin Rosengrün" userId="c3f2fdd200d91cc4" providerId="LiveId" clId="{AD1FA55D-A296-4031-AE1E-F131CF1E8E84}" dt="2023-06-15T13:48:02.512" v="2115" actId="478"/>
          <ac:picMkLst>
            <pc:docMk/>
            <pc:sldMk cId="449391164" sldId="362"/>
            <ac:picMk id="21" creationId="{2C0F4255-805D-66A7-12EC-88CC19059784}"/>
          </ac:picMkLst>
        </pc:picChg>
      </pc:sldChg>
      <pc:sldChg chg="delSp add del setBg delDesignElem">
        <pc:chgData name="Robin Rosengrün" userId="c3f2fdd200d91cc4" providerId="LiveId" clId="{AD1FA55D-A296-4031-AE1E-F131CF1E8E84}" dt="2023-06-16T12:28:49.967" v="2173" actId="47"/>
        <pc:sldMkLst>
          <pc:docMk/>
          <pc:sldMk cId="2381121215" sldId="363"/>
        </pc:sldMkLst>
        <pc:spChg chg="del">
          <ac:chgData name="Robin Rosengrün" userId="c3f2fdd200d91cc4" providerId="LiveId" clId="{AD1FA55D-A296-4031-AE1E-F131CF1E8E84}" dt="2023-06-16T12:28:47.264" v="2172"/>
          <ac:spMkLst>
            <pc:docMk/>
            <pc:sldMk cId="2381121215" sldId="363"/>
            <ac:spMk id="27" creationId="{B80816F2-EFB0-44E7-94C9-B65CB34DFAFF}"/>
          </ac:spMkLst>
        </pc:spChg>
      </pc:sldChg>
      <pc:sldChg chg="addSp delSp modSp add mod modAnim">
        <pc:chgData name="Robin Rosengrün" userId="c3f2fdd200d91cc4" providerId="LiveId" clId="{AD1FA55D-A296-4031-AE1E-F131CF1E8E84}" dt="2023-06-16T12:41:46.237" v="2335" actId="1036"/>
        <pc:sldMkLst>
          <pc:docMk/>
          <pc:sldMk cId="3811118663" sldId="363"/>
        </pc:sldMkLst>
        <pc:spChg chg="add del mod">
          <ac:chgData name="Robin Rosengrün" userId="c3f2fdd200d91cc4" providerId="LiveId" clId="{AD1FA55D-A296-4031-AE1E-F131CF1E8E84}" dt="2023-06-16T12:29:20.358" v="2193" actId="478"/>
          <ac:spMkLst>
            <pc:docMk/>
            <pc:sldMk cId="3811118663" sldId="363"/>
            <ac:spMk id="4" creationId="{1AE83EF0-8B3A-90BA-85AF-726878AA49AB}"/>
          </ac:spMkLst>
        </pc:spChg>
        <pc:spChg chg="mod">
          <ac:chgData name="Robin Rosengrün" userId="c3f2fdd200d91cc4" providerId="LiveId" clId="{AD1FA55D-A296-4031-AE1E-F131CF1E8E84}" dt="2023-06-16T12:29:14.933" v="2190" actId="20577"/>
          <ac:spMkLst>
            <pc:docMk/>
            <pc:sldMk cId="3811118663" sldId="363"/>
            <ac:spMk id="5" creationId="{CE009159-0DEF-4C03-A6BA-22FA2C3CDFE8}"/>
          </ac:spMkLst>
        </pc:spChg>
        <pc:spChg chg="add mod">
          <ac:chgData name="Robin Rosengrün" userId="c3f2fdd200d91cc4" providerId="LiveId" clId="{AD1FA55D-A296-4031-AE1E-F131CF1E8E84}" dt="2023-06-16T12:34:02.973" v="2265" actId="20577"/>
          <ac:spMkLst>
            <pc:docMk/>
            <pc:sldMk cId="3811118663" sldId="363"/>
            <ac:spMk id="29" creationId="{9F93B641-6AC2-ACC2-0382-B3A5E0761B2A}"/>
          </ac:spMkLst>
        </pc:spChg>
        <pc:spChg chg="add mod">
          <ac:chgData name="Robin Rosengrün" userId="c3f2fdd200d91cc4" providerId="LiveId" clId="{AD1FA55D-A296-4031-AE1E-F131CF1E8E84}" dt="2023-06-16T12:33:41.200" v="2257" actId="1076"/>
          <ac:spMkLst>
            <pc:docMk/>
            <pc:sldMk cId="3811118663" sldId="363"/>
            <ac:spMk id="30" creationId="{AF1357A7-1BEA-B281-B7EF-2A5BBFFEF330}"/>
          </ac:spMkLst>
        </pc:spChg>
        <pc:spChg chg="add mod ord">
          <ac:chgData name="Robin Rosengrün" userId="c3f2fdd200d91cc4" providerId="LiveId" clId="{AD1FA55D-A296-4031-AE1E-F131CF1E8E84}" dt="2023-06-16T12:41:46.237" v="2335" actId="1036"/>
          <ac:spMkLst>
            <pc:docMk/>
            <pc:sldMk cId="3811118663" sldId="363"/>
            <ac:spMk id="32" creationId="{822D1D2B-407F-D5BD-7C11-C944C9DF9855}"/>
          </ac:spMkLst>
        </pc:spChg>
        <pc:spChg chg="add mod">
          <ac:chgData name="Robin Rosengrün" userId="c3f2fdd200d91cc4" providerId="LiveId" clId="{AD1FA55D-A296-4031-AE1E-F131CF1E8E84}" dt="2023-06-16T12:38:42.726" v="2317" actId="207"/>
          <ac:spMkLst>
            <pc:docMk/>
            <pc:sldMk cId="3811118663" sldId="363"/>
            <ac:spMk id="33" creationId="{A22DAC8A-4BBD-3F0C-694B-D88354367AAD}"/>
          </ac:spMkLst>
        </pc:spChg>
        <pc:spChg chg="add mod ord">
          <ac:chgData name="Robin Rosengrün" userId="c3f2fdd200d91cc4" providerId="LiveId" clId="{AD1FA55D-A296-4031-AE1E-F131CF1E8E84}" dt="2023-06-16T12:40:36.047" v="2330" actId="1037"/>
          <ac:spMkLst>
            <pc:docMk/>
            <pc:sldMk cId="3811118663" sldId="363"/>
            <ac:spMk id="35" creationId="{20E9BE39-E65C-E203-5523-547BDD6D01D9}"/>
          </ac:spMkLst>
        </pc:spChg>
        <pc:picChg chg="del">
          <ac:chgData name="Robin Rosengrün" userId="c3f2fdd200d91cc4" providerId="LiveId" clId="{AD1FA55D-A296-4031-AE1E-F131CF1E8E84}" dt="2023-06-16T12:29:18.184" v="2191" actId="478"/>
          <ac:picMkLst>
            <pc:docMk/>
            <pc:sldMk cId="3811118663" sldId="363"/>
            <ac:picMk id="2" creationId="{4BBF9406-90AB-B6E7-7F91-657D4469FC38}"/>
          </ac:picMkLst>
        </pc:picChg>
        <pc:picChg chg="del">
          <ac:chgData name="Robin Rosengrün" userId="c3f2fdd200d91cc4" providerId="LiveId" clId="{AD1FA55D-A296-4031-AE1E-F131CF1E8E84}" dt="2023-06-16T12:29:18.738" v="2192" actId="478"/>
          <ac:picMkLst>
            <pc:docMk/>
            <pc:sldMk cId="3811118663" sldId="363"/>
            <ac:picMk id="8" creationId="{B494D6B2-322C-4F7B-AEB6-DA8046E8CF63}"/>
          </ac:picMkLst>
        </pc:picChg>
        <pc:picChg chg="add mod">
          <ac:chgData name="Robin Rosengrün" userId="c3f2fdd200d91cc4" providerId="LiveId" clId="{AD1FA55D-A296-4031-AE1E-F131CF1E8E84}" dt="2023-06-16T12:31:29.217" v="2215" actId="1076"/>
          <ac:picMkLst>
            <pc:docMk/>
            <pc:sldMk cId="3811118663" sldId="363"/>
            <ac:picMk id="21" creationId="{8DB15F2D-3B53-025A-0058-4268FB7CEF9E}"/>
          </ac:picMkLst>
        </pc:picChg>
        <pc:picChg chg="add mod">
          <ac:chgData name="Robin Rosengrün" userId="c3f2fdd200d91cc4" providerId="LiveId" clId="{AD1FA55D-A296-4031-AE1E-F131CF1E8E84}" dt="2023-06-16T12:31:26.312" v="2214" actId="1076"/>
          <ac:picMkLst>
            <pc:docMk/>
            <pc:sldMk cId="3811118663" sldId="363"/>
            <ac:picMk id="23" creationId="{CCB5B3ED-14AA-054A-2926-5410509CD853}"/>
          </ac:picMkLst>
        </pc:picChg>
        <pc:picChg chg="add mod">
          <ac:chgData name="Robin Rosengrün" userId="c3f2fdd200d91cc4" providerId="LiveId" clId="{AD1FA55D-A296-4031-AE1E-F131CF1E8E84}" dt="2023-06-16T12:32:24.815" v="2219" actId="1076"/>
          <ac:picMkLst>
            <pc:docMk/>
            <pc:sldMk cId="3811118663" sldId="363"/>
            <ac:picMk id="25" creationId="{1BBEBDAF-E120-1915-EE11-DCF8FF1B6E22}"/>
          </ac:picMkLst>
        </pc:picChg>
        <pc:picChg chg="add mod">
          <ac:chgData name="Robin Rosengrün" userId="c3f2fdd200d91cc4" providerId="LiveId" clId="{AD1FA55D-A296-4031-AE1E-F131CF1E8E84}" dt="2023-06-16T12:32:17.727" v="2218" actId="1076"/>
          <ac:picMkLst>
            <pc:docMk/>
            <pc:sldMk cId="3811118663" sldId="363"/>
            <ac:picMk id="28" creationId="{2C276E39-EB2A-8EAE-0CC4-5F2E7FE8A9E8}"/>
          </ac:picMkLst>
        </pc:picChg>
        <pc:picChg chg="add mod ord">
          <ac:chgData name="Robin Rosengrün" userId="c3f2fdd200d91cc4" providerId="LiveId" clId="{AD1FA55D-A296-4031-AE1E-F131CF1E8E84}" dt="2023-06-16T12:40:13.291" v="2327" actId="166"/>
          <ac:picMkLst>
            <pc:docMk/>
            <pc:sldMk cId="3811118663" sldId="363"/>
            <ac:picMk id="31" creationId="{27252CB1-F40C-D516-E22A-3AEBD7735F51}"/>
          </ac:picMkLst>
        </pc:picChg>
        <pc:picChg chg="add mod">
          <ac:chgData name="Robin Rosengrün" userId="c3f2fdd200d91cc4" providerId="LiveId" clId="{AD1FA55D-A296-4031-AE1E-F131CF1E8E84}" dt="2023-06-16T12:37:44.529" v="2312" actId="1076"/>
          <ac:picMkLst>
            <pc:docMk/>
            <pc:sldMk cId="3811118663" sldId="363"/>
            <ac:picMk id="34" creationId="{F8091661-E3AA-B075-D035-204A4D68B81B}"/>
          </ac:picMkLst>
        </pc:picChg>
        <pc:picChg chg="add mod">
          <ac:chgData name="Robin Rosengrün" userId="c3f2fdd200d91cc4" providerId="LiveId" clId="{AD1FA55D-A296-4031-AE1E-F131CF1E8E84}" dt="2023-06-16T12:40:07.944" v="2325" actId="1076"/>
          <ac:picMkLst>
            <pc:docMk/>
            <pc:sldMk cId="3811118663" sldId="363"/>
            <ac:picMk id="36" creationId="{EF1A6479-8D6F-2B1B-1344-03A4D760639A}"/>
          </ac:picMkLst>
        </pc:picChg>
        <pc:picChg chg="add mod">
          <ac:chgData name="Robin Rosengrün" userId="c3f2fdd200d91cc4" providerId="LiveId" clId="{AD1FA55D-A296-4031-AE1E-F131CF1E8E84}" dt="2023-06-16T12:37:51.295" v="2314" actId="1076"/>
          <ac:picMkLst>
            <pc:docMk/>
            <pc:sldMk cId="3811118663" sldId="363"/>
            <ac:picMk id="1026" creationId="{F3AFA123-FB32-DBD5-ED55-B21633F2DB38}"/>
          </ac:picMkLst>
        </pc:picChg>
        <pc:cxnChg chg="add mod">
          <ac:chgData name="Robin Rosengrün" userId="c3f2fdd200d91cc4" providerId="LiveId" clId="{AD1FA55D-A296-4031-AE1E-F131CF1E8E84}" dt="2023-06-16T12:30:33.751" v="2210" actId="14100"/>
          <ac:cxnSpMkLst>
            <pc:docMk/>
            <pc:sldMk cId="3811118663" sldId="363"/>
            <ac:cxnSpMk id="9" creationId="{599A1E18-CC7B-EAC2-8831-94AF14BB3724}"/>
          </ac:cxnSpMkLst>
        </pc:cxnChg>
        <pc:cxnChg chg="add del mod">
          <ac:chgData name="Robin Rosengrün" userId="c3f2fdd200d91cc4" providerId="LiveId" clId="{AD1FA55D-A296-4031-AE1E-F131CF1E8E84}" dt="2023-06-16T12:30:12.422" v="2207" actId="478"/>
          <ac:cxnSpMkLst>
            <pc:docMk/>
            <pc:sldMk cId="3811118663" sldId="363"/>
            <ac:cxnSpMk id="12" creationId="{7B9592AF-7C8B-48CF-C330-8DFCA4F5A51A}"/>
          </ac:cxnSpMkLst>
        </pc:cxnChg>
        <pc:cxnChg chg="add mod">
          <ac:chgData name="Robin Rosengrün" userId="c3f2fdd200d91cc4" providerId="LiveId" clId="{AD1FA55D-A296-4031-AE1E-F131CF1E8E84}" dt="2023-06-16T12:30:36.528" v="2211" actId="14100"/>
          <ac:cxnSpMkLst>
            <pc:docMk/>
            <pc:sldMk cId="3811118663" sldId="363"/>
            <ac:cxnSpMk id="17" creationId="{A1C8310A-79A3-49A7-3684-3EAD65E2B909}"/>
          </ac:cxnSpMkLst>
        </pc:cxnChg>
      </pc:sldChg>
    </pc:docChg>
  </pc:docChgLst>
  <pc:docChgLst>
    <pc:chgData name="Robin Rosengrün" userId="c3f2fdd200d91cc4" providerId="LiveId" clId="{E5926D34-BC8D-4719-A6CB-A4887BB0A116}"/>
    <pc:docChg chg="custSel modSld">
      <pc:chgData name="Robin Rosengrün" userId="c3f2fdd200d91cc4" providerId="LiveId" clId="{E5926D34-BC8D-4719-A6CB-A4887BB0A116}" dt="2023-05-09T11:37:31.670" v="283" actId="20577"/>
      <pc:docMkLst>
        <pc:docMk/>
      </pc:docMkLst>
      <pc:sldChg chg="modNotesTx">
        <pc:chgData name="Robin Rosengrün" userId="c3f2fdd200d91cc4" providerId="LiveId" clId="{E5926D34-BC8D-4719-A6CB-A4887BB0A116}" dt="2023-05-09T11:33:07.909" v="51" actId="20577"/>
        <pc:sldMkLst>
          <pc:docMk/>
          <pc:sldMk cId="4128404448" sldId="257"/>
        </pc:sldMkLst>
      </pc:sldChg>
      <pc:sldChg chg="modNotesTx">
        <pc:chgData name="Robin Rosengrün" userId="c3f2fdd200d91cc4" providerId="LiveId" clId="{E5926D34-BC8D-4719-A6CB-A4887BB0A116}" dt="2023-05-09T11:37:12.405" v="251" actId="20577"/>
        <pc:sldMkLst>
          <pc:docMk/>
          <pc:sldMk cId="310355486" sldId="258"/>
        </pc:sldMkLst>
      </pc:sldChg>
      <pc:sldChg chg="modNotesTx">
        <pc:chgData name="Robin Rosengrün" userId="c3f2fdd200d91cc4" providerId="LiveId" clId="{E5926D34-BC8D-4719-A6CB-A4887BB0A116}" dt="2023-05-09T11:33:49.517" v="164" actId="20577"/>
        <pc:sldMkLst>
          <pc:docMk/>
          <pc:sldMk cId="4178719248" sldId="259"/>
        </pc:sldMkLst>
      </pc:sldChg>
      <pc:sldChg chg="modNotesTx">
        <pc:chgData name="Robin Rosengrün" userId="c3f2fdd200d91cc4" providerId="LiveId" clId="{E5926D34-BC8D-4719-A6CB-A4887BB0A116}" dt="2023-05-09T11:37:31.670" v="283" actId="20577"/>
        <pc:sldMkLst>
          <pc:docMk/>
          <pc:sldMk cId="419597186" sldId="260"/>
        </pc:sldMkLst>
      </pc:sldChg>
    </pc:docChg>
  </pc:docChgLst>
  <pc:docChgLst>
    <pc:chgData name="Luise Freese" userId="1e458a82179dfac0" providerId="LiveId" clId="{A30A2F81-BD60-415F-B6ED-2AD72BE7B2FD}"/>
    <pc:docChg chg="modSld">
      <pc:chgData name="Luise Freese" userId="1e458a82179dfac0" providerId="LiveId" clId="{A30A2F81-BD60-415F-B6ED-2AD72BE7B2FD}" dt="2023-06-20T07:59:23.659" v="54" actId="20577"/>
      <pc:docMkLst>
        <pc:docMk/>
      </pc:docMkLst>
      <pc:sldChg chg="modSp mod">
        <pc:chgData name="Luise Freese" userId="1e458a82179dfac0" providerId="LiveId" clId="{A30A2F81-BD60-415F-B6ED-2AD72BE7B2FD}" dt="2023-06-20T07:59:23.659" v="54" actId="20577"/>
        <pc:sldMkLst>
          <pc:docMk/>
          <pc:sldMk cId="2411338625" sldId="266"/>
        </pc:sldMkLst>
        <pc:spChg chg="mod">
          <ac:chgData name="Luise Freese" userId="1e458a82179dfac0" providerId="LiveId" clId="{A30A2F81-BD60-415F-B6ED-2AD72BE7B2FD}" dt="2023-06-20T07:59:23.659" v="54" actId="20577"/>
          <ac:spMkLst>
            <pc:docMk/>
            <pc:sldMk cId="2411338625" sldId="266"/>
            <ac:spMk id="4" creationId="{5B63EFC1-BF61-45E4-68FA-EC532B0D2DDE}"/>
          </ac:spMkLst>
        </pc:spChg>
      </pc:sldChg>
      <pc:sldChg chg="modSp mod">
        <pc:chgData name="Luise Freese" userId="1e458a82179dfac0" providerId="LiveId" clId="{A30A2F81-BD60-415F-B6ED-2AD72BE7B2FD}" dt="2023-06-20T07:33:17.644" v="1" actId="255"/>
        <pc:sldMkLst>
          <pc:docMk/>
          <pc:sldMk cId="350046711" sldId="365"/>
        </pc:sldMkLst>
        <pc:spChg chg="mod">
          <ac:chgData name="Luise Freese" userId="1e458a82179dfac0" providerId="LiveId" clId="{A30A2F81-BD60-415F-B6ED-2AD72BE7B2FD}" dt="2023-06-20T07:33:17.644" v="1" actId="255"/>
          <ac:spMkLst>
            <pc:docMk/>
            <pc:sldMk cId="350046711" sldId="365"/>
            <ac:spMk id="12" creationId="{896FB68A-7FA4-204D-87D1-35F9C9D2B63D}"/>
          </ac:spMkLst>
        </pc:spChg>
      </pc:sldChg>
    </pc:docChg>
  </pc:docChgLst>
  <pc:docChgLst>
    <pc:chgData name="Luise Freese" userId="1e458a82179dfac0" providerId="LiveId" clId="{59D5A11B-B375-447D-8F31-931DF12B8ACB}"/>
    <pc:docChg chg="undo redo custSel addSld delSld modSld sldOrd modSection">
      <pc:chgData name="Luise Freese" userId="1e458a82179dfac0" providerId="LiveId" clId="{59D5A11B-B375-447D-8F31-931DF12B8ACB}" dt="2023-06-18T08:52:07.940" v="1475" actId="6549"/>
      <pc:docMkLst>
        <pc:docMk/>
      </pc:docMkLst>
      <pc:sldChg chg="add del setBg">
        <pc:chgData name="Luise Freese" userId="1e458a82179dfac0" providerId="LiveId" clId="{59D5A11B-B375-447D-8F31-931DF12B8ACB}" dt="2023-06-18T06:35:58.501" v="115" actId="47"/>
        <pc:sldMkLst>
          <pc:docMk/>
          <pc:sldMk cId="3080557386" sldId="256"/>
        </pc:sldMkLst>
      </pc:sldChg>
      <pc:sldChg chg="del">
        <pc:chgData name="Luise Freese" userId="1e458a82179dfac0" providerId="LiveId" clId="{59D5A11B-B375-447D-8F31-931DF12B8ACB}" dt="2023-06-18T07:41:25.388" v="965" actId="47"/>
        <pc:sldMkLst>
          <pc:docMk/>
          <pc:sldMk cId="4128404448" sldId="257"/>
        </pc:sldMkLst>
      </pc:sldChg>
      <pc:sldChg chg="modSp del mod">
        <pc:chgData name="Luise Freese" userId="1e458a82179dfac0" providerId="LiveId" clId="{59D5A11B-B375-447D-8F31-931DF12B8ACB}" dt="2023-06-18T07:46:00.363" v="982" actId="47"/>
        <pc:sldMkLst>
          <pc:docMk/>
          <pc:sldMk cId="310355486" sldId="258"/>
        </pc:sldMkLst>
        <pc:spChg chg="mod">
          <ac:chgData name="Luise Freese" userId="1e458a82179dfac0" providerId="LiveId" clId="{59D5A11B-B375-447D-8F31-931DF12B8ACB}" dt="2023-06-18T07:41:44.135" v="970" actId="1076"/>
          <ac:spMkLst>
            <pc:docMk/>
            <pc:sldMk cId="310355486" sldId="258"/>
            <ac:spMk id="3" creationId="{1D0F5E1B-439C-84BE-ADAA-B3AB9F9377DA}"/>
          </ac:spMkLst>
        </pc:spChg>
      </pc:sldChg>
      <pc:sldChg chg="delSp del mod delAnim">
        <pc:chgData name="Luise Freese" userId="1e458a82179dfac0" providerId="LiveId" clId="{59D5A11B-B375-447D-8F31-931DF12B8ACB}" dt="2023-06-18T07:54:51.701" v="1080" actId="47"/>
        <pc:sldMkLst>
          <pc:docMk/>
          <pc:sldMk cId="419597186" sldId="260"/>
        </pc:sldMkLst>
        <pc:spChg chg="del">
          <ac:chgData name="Luise Freese" userId="1e458a82179dfac0" providerId="LiveId" clId="{59D5A11B-B375-447D-8F31-931DF12B8ACB}" dt="2023-06-18T07:54:29.504" v="1072" actId="21"/>
          <ac:spMkLst>
            <pc:docMk/>
            <pc:sldMk cId="419597186" sldId="260"/>
            <ac:spMk id="6" creationId="{A9682D20-EB84-DEED-5349-E51FE07B1F6B}"/>
          </ac:spMkLst>
        </pc:spChg>
        <pc:spChg chg="del">
          <ac:chgData name="Luise Freese" userId="1e458a82179dfac0" providerId="LiveId" clId="{59D5A11B-B375-447D-8F31-931DF12B8ACB}" dt="2023-06-18T07:54:29.504" v="1072" actId="21"/>
          <ac:spMkLst>
            <pc:docMk/>
            <pc:sldMk cId="419597186" sldId="260"/>
            <ac:spMk id="9" creationId="{C8BC3454-230F-7500-AA28-2064FF754841}"/>
          </ac:spMkLst>
        </pc:spChg>
        <pc:spChg chg="del">
          <ac:chgData name="Luise Freese" userId="1e458a82179dfac0" providerId="LiveId" clId="{59D5A11B-B375-447D-8F31-931DF12B8ACB}" dt="2023-06-18T07:54:29.504" v="1072" actId="21"/>
          <ac:spMkLst>
            <pc:docMk/>
            <pc:sldMk cId="419597186" sldId="260"/>
            <ac:spMk id="11" creationId="{452B6B44-FE53-95D2-4A05-DB30B6183109}"/>
          </ac:spMkLst>
        </pc:spChg>
        <pc:picChg chg="del">
          <ac:chgData name="Luise Freese" userId="1e458a82179dfac0" providerId="LiveId" clId="{59D5A11B-B375-447D-8F31-931DF12B8ACB}" dt="2023-06-18T07:54:29.504" v="1072" actId="21"/>
          <ac:picMkLst>
            <pc:docMk/>
            <pc:sldMk cId="419597186" sldId="260"/>
            <ac:picMk id="8" creationId="{9B5AB47B-CC92-7A76-9DFC-494B40039B39}"/>
          </ac:picMkLst>
        </pc:picChg>
        <pc:cxnChg chg="del">
          <ac:chgData name="Luise Freese" userId="1e458a82179dfac0" providerId="LiveId" clId="{59D5A11B-B375-447D-8F31-931DF12B8ACB}" dt="2023-06-18T07:54:29.504" v="1072" actId="21"/>
          <ac:cxnSpMkLst>
            <pc:docMk/>
            <pc:sldMk cId="419597186" sldId="260"/>
            <ac:cxnSpMk id="7" creationId="{A1B378F1-5E38-9D09-080D-895AC64F0705}"/>
          </ac:cxnSpMkLst>
        </pc:cxnChg>
      </pc:sldChg>
      <pc:sldChg chg="add del">
        <pc:chgData name="Luise Freese" userId="1e458a82179dfac0" providerId="LiveId" clId="{59D5A11B-B375-447D-8F31-931DF12B8ACB}" dt="2023-06-18T06:22:50.445" v="15" actId="47"/>
        <pc:sldMkLst>
          <pc:docMk/>
          <pc:sldMk cId="577370950" sldId="261"/>
        </pc:sldMkLst>
      </pc:sldChg>
      <pc:sldChg chg="add del setBg">
        <pc:chgData name="Luise Freese" userId="1e458a82179dfac0" providerId="LiveId" clId="{59D5A11B-B375-447D-8F31-931DF12B8ACB}" dt="2023-06-18T06:35:58.501" v="115" actId="47"/>
        <pc:sldMkLst>
          <pc:docMk/>
          <pc:sldMk cId="1474078492" sldId="261"/>
        </pc:sldMkLst>
      </pc:sldChg>
      <pc:sldChg chg="add del setBg">
        <pc:chgData name="Luise Freese" userId="1e458a82179dfac0" providerId="LiveId" clId="{59D5A11B-B375-447D-8F31-931DF12B8ACB}" dt="2023-06-18T06:36:00.737" v="116" actId="2696"/>
        <pc:sldMkLst>
          <pc:docMk/>
          <pc:sldMk cId="1157289511" sldId="262"/>
        </pc:sldMkLst>
      </pc:sldChg>
      <pc:sldChg chg="add del">
        <pc:chgData name="Luise Freese" userId="1e458a82179dfac0" providerId="LiveId" clId="{59D5A11B-B375-447D-8F31-931DF12B8ACB}" dt="2023-06-18T06:24:35.113" v="66" actId="47"/>
        <pc:sldMkLst>
          <pc:docMk/>
          <pc:sldMk cId="3258156470" sldId="262"/>
        </pc:sldMkLst>
      </pc:sldChg>
      <pc:sldChg chg="delSp modSp del mod delAnim">
        <pc:chgData name="Luise Freese" userId="1e458a82179dfac0" providerId="LiveId" clId="{59D5A11B-B375-447D-8F31-931DF12B8ACB}" dt="2023-06-18T07:52:46.275" v="1059" actId="47"/>
        <pc:sldMkLst>
          <pc:docMk/>
          <pc:sldMk cId="2311475089" sldId="263"/>
        </pc:sldMkLst>
        <pc:spChg chg="del">
          <ac:chgData name="Luise Freese" userId="1e458a82179dfac0" providerId="LiveId" clId="{59D5A11B-B375-447D-8F31-931DF12B8ACB}" dt="2023-06-18T07:52:22.698" v="1046" actId="21"/>
          <ac:spMkLst>
            <pc:docMk/>
            <pc:sldMk cId="2311475089" sldId="263"/>
            <ac:spMk id="2" creationId="{0A236B94-3526-C5A7-5751-892B749E19EB}"/>
          </ac:spMkLst>
        </pc:spChg>
        <pc:spChg chg="mod">
          <ac:chgData name="Luise Freese" userId="1e458a82179dfac0" providerId="LiveId" clId="{59D5A11B-B375-447D-8F31-931DF12B8ACB}" dt="2023-06-18T07:52:33.656" v="1051" actId="1076"/>
          <ac:spMkLst>
            <pc:docMk/>
            <pc:sldMk cId="2311475089" sldId="263"/>
            <ac:spMk id="3" creationId="{1D0F5E1B-439C-84BE-ADAA-B3AB9F9377DA}"/>
          </ac:spMkLst>
        </pc:spChg>
        <pc:spChg chg="del">
          <ac:chgData name="Luise Freese" userId="1e458a82179dfac0" providerId="LiveId" clId="{59D5A11B-B375-447D-8F31-931DF12B8ACB}" dt="2023-06-18T07:52:22.698" v="1046" actId="21"/>
          <ac:spMkLst>
            <pc:docMk/>
            <pc:sldMk cId="2311475089" sldId="263"/>
            <ac:spMk id="4" creationId="{3B95C966-2C93-923F-8E6C-AAD326F0EB7B}"/>
          </ac:spMkLst>
        </pc:spChg>
        <pc:spChg chg="del">
          <ac:chgData name="Luise Freese" userId="1e458a82179dfac0" providerId="LiveId" clId="{59D5A11B-B375-447D-8F31-931DF12B8ACB}" dt="2023-06-18T07:52:22.698" v="1046" actId="21"/>
          <ac:spMkLst>
            <pc:docMk/>
            <pc:sldMk cId="2311475089" sldId="263"/>
            <ac:spMk id="6" creationId="{DF780B56-F446-7B18-62DA-915D6B28085F}"/>
          </ac:spMkLst>
        </pc:spChg>
      </pc:sldChg>
      <pc:sldChg chg="modSp add del mod setBg">
        <pc:chgData name="Luise Freese" userId="1e458a82179dfac0" providerId="LiveId" clId="{59D5A11B-B375-447D-8F31-931DF12B8ACB}" dt="2023-06-18T06:37:15.288" v="129" actId="47"/>
        <pc:sldMkLst>
          <pc:docMk/>
          <pc:sldMk cId="3577289732" sldId="264"/>
        </pc:sldMkLst>
        <pc:spChg chg="mod">
          <ac:chgData name="Luise Freese" userId="1e458a82179dfac0" providerId="LiveId" clId="{59D5A11B-B375-447D-8F31-931DF12B8ACB}" dt="2023-06-18T06:36:32.138" v="118"/>
          <ac:spMkLst>
            <pc:docMk/>
            <pc:sldMk cId="3577289732" sldId="264"/>
            <ac:spMk id="3" creationId="{98AF5E07-B880-514F-AACB-F04738003BF7}"/>
          </ac:spMkLst>
        </pc:spChg>
      </pc:sldChg>
      <pc:sldChg chg="add del setBg">
        <pc:chgData name="Luise Freese" userId="1e458a82179dfac0" providerId="LiveId" clId="{59D5A11B-B375-447D-8F31-931DF12B8ACB}" dt="2023-06-18T06:37:23.068" v="130" actId="47"/>
        <pc:sldMkLst>
          <pc:docMk/>
          <pc:sldMk cId="2735981974" sldId="265"/>
        </pc:sldMkLst>
      </pc:sldChg>
      <pc:sldChg chg="addSp modSp mod ord modClrScheme chgLayout">
        <pc:chgData name="Luise Freese" userId="1e458a82179dfac0" providerId="LiveId" clId="{59D5A11B-B375-447D-8F31-931DF12B8ACB}" dt="2023-06-18T06:48:17.873" v="338" actId="108"/>
        <pc:sldMkLst>
          <pc:docMk/>
          <pc:sldMk cId="2411338625" sldId="266"/>
        </pc:sldMkLst>
        <pc:spChg chg="mod ord">
          <ac:chgData name="Luise Freese" userId="1e458a82179dfac0" providerId="LiveId" clId="{59D5A11B-B375-447D-8F31-931DF12B8ACB}" dt="2023-06-18T06:48:17.873" v="338" actId="108"/>
          <ac:spMkLst>
            <pc:docMk/>
            <pc:sldMk cId="2411338625" sldId="266"/>
            <ac:spMk id="2" creationId="{F0BA62D8-F526-04B6-54F4-10890F9BB1C6}"/>
          </ac:spMkLst>
        </pc:spChg>
        <pc:spChg chg="mod ord">
          <ac:chgData name="Luise Freese" userId="1e458a82179dfac0" providerId="LiveId" clId="{59D5A11B-B375-447D-8F31-931DF12B8ACB}" dt="2023-06-18T06:42:45.655" v="198" actId="20577"/>
          <ac:spMkLst>
            <pc:docMk/>
            <pc:sldMk cId="2411338625" sldId="266"/>
            <ac:spMk id="3" creationId="{7D187B10-1BBA-3FA9-871D-FE2CFBA9428C}"/>
          </ac:spMkLst>
        </pc:spChg>
        <pc:spChg chg="add mod ord">
          <ac:chgData name="Luise Freese" userId="1e458a82179dfac0" providerId="LiveId" clId="{59D5A11B-B375-447D-8F31-931DF12B8ACB}" dt="2023-06-18T06:43:55.549" v="231" actId="6549"/>
          <ac:spMkLst>
            <pc:docMk/>
            <pc:sldMk cId="2411338625" sldId="266"/>
            <ac:spMk id="4" creationId="{5B63EFC1-BF61-45E4-68FA-EC532B0D2DDE}"/>
          </ac:spMkLst>
        </pc:spChg>
      </pc:sldChg>
      <pc:sldChg chg="modSp del mod">
        <pc:chgData name="Luise Freese" userId="1e458a82179dfac0" providerId="LiveId" clId="{59D5A11B-B375-447D-8F31-931DF12B8ACB}" dt="2023-06-18T06:40:12.124" v="183" actId="47"/>
        <pc:sldMkLst>
          <pc:docMk/>
          <pc:sldMk cId="203546718" sldId="267"/>
        </pc:sldMkLst>
        <pc:spChg chg="mod">
          <ac:chgData name="Luise Freese" userId="1e458a82179dfac0" providerId="LiveId" clId="{59D5A11B-B375-447D-8F31-931DF12B8ACB}" dt="2023-06-18T06:38:03.819" v="133" actId="20577"/>
          <ac:spMkLst>
            <pc:docMk/>
            <pc:sldMk cId="203546718" sldId="267"/>
            <ac:spMk id="3" creationId="{BE37D1CA-CD2B-46F3-DB82-0B411CBDBFB7}"/>
          </ac:spMkLst>
        </pc:spChg>
      </pc:sldChg>
      <pc:sldChg chg="add del setBg">
        <pc:chgData name="Luise Freese" userId="1e458a82179dfac0" providerId="LiveId" clId="{59D5A11B-B375-447D-8F31-931DF12B8ACB}" dt="2023-06-18T06:35:58.501" v="115" actId="47"/>
        <pc:sldMkLst>
          <pc:docMk/>
          <pc:sldMk cId="1510906715" sldId="268"/>
        </pc:sldMkLst>
      </pc:sldChg>
      <pc:sldChg chg="del">
        <pc:chgData name="Luise Freese" userId="1e458a82179dfac0" providerId="LiveId" clId="{59D5A11B-B375-447D-8F31-931DF12B8ACB}" dt="2023-06-18T06:28:50.045" v="109" actId="47"/>
        <pc:sldMkLst>
          <pc:docMk/>
          <pc:sldMk cId="2307085495" sldId="268"/>
        </pc:sldMkLst>
      </pc:sldChg>
      <pc:sldChg chg="addSp modSp add mod setBg">
        <pc:chgData name="Luise Freese" userId="1e458a82179dfac0" providerId="LiveId" clId="{59D5A11B-B375-447D-8F31-931DF12B8ACB}" dt="2023-06-18T06:39:55.681" v="182" actId="20577"/>
        <pc:sldMkLst>
          <pc:docMk/>
          <pc:sldMk cId="2444015328" sldId="269"/>
        </pc:sldMkLst>
        <pc:spChg chg="mod">
          <ac:chgData name="Luise Freese" userId="1e458a82179dfac0" providerId="LiveId" clId="{59D5A11B-B375-447D-8F31-931DF12B8ACB}" dt="2023-06-18T06:38:38.269" v="155" actId="20577"/>
          <ac:spMkLst>
            <pc:docMk/>
            <pc:sldMk cId="2444015328" sldId="269"/>
            <ac:spMk id="2" creationId="{4E988BC2-77A6-DB4D-B85B-B8762C5421F1}"/>
          </ac:spMkLst>
        </pc:spChg>
        <pc:spChg chg="mod">
          <ac:chgData name="Luise Freese" userId="1e458a82179dfac0" providerId="LiveId" clId="{59D5A11B-B375-447D-8F31-931DF12B8ACB}" dt="2023-06-18T06:39:55.681" v="182" actId="20577"/>
          <ac:spMkLst>
            <pc:docMk/>
            <pc:sldMk cId="2444015328" sldId="269"/>
            <ac:spMk id="3" creationId="{FA9C1927-A0D8-0E45-BFE5-E4165F507E42}"/>
          </ac:spMkLst>
        </pc:spChg>
        <pc:spChg chg="mod">
          <ac:chgData name="Luise Freese" userId="1e458a82179dfac0" providerId="LiveId" clId="{59D5A11B-B375-447D-8F31-931DF12B8ACB}" dt="2023-06-18T06:38:19.765" v="134"/>
          <ac:spMkLst>
            <pc:docMk/>
            <pc:sldMk cId="2444015328" sldId="269"/>
            <ac:spMk id="4" creationId="{2C9854A4-0378-6E4F-8412-934EBE12F294}"/>
          </ac:spMkLst>
        </pc:spChg>
        <pc:spChg chg="add mod">
          <ac:chgData name="Luise Freese" userId="1e458a82179dfac0" providerId="LiveId" clId="{59D5A11B-B375-447D-8F31-931DF12B8ACB}" dt="2023-06-18T06:38:56.642" v="176" actId="20577"/>
          <ac:spMkLst>
            <pc:docMk/>
            <pc:sldMk cId="2444015328" sldId="269"/>
            <ac:spMk id="5" creationId="{BB31D786-CA9C-A48A-68AC-C0D320BDB68B}"/>
          </ac:spMkLst>
        </pc:spChg>
        <pc:picChg chg="add mod">
          <ac:chgData name="Luise Freese" userId="1e458a82179dfac0" providerId="LiveId" clId="{59D5A11B-B375-447D-8F31-931DF12B8ACB}" dt="2023-06-18T06:39:40.761" v="181" actId="1076"/>
          <ac:picMkLst>
            <pc:docMk/>
            <pc:sldMk cId="2444015328" sldId="269"/>
            <ac:picMk id="6" creationId="{39D232C7-E114-1FE8-89C1-D41F09E5C571}"/>
          </ac:picMkLst>
        </pc:picChg>
        <pc:picChg chg="add mod">
          <ac:chgData name="Luise Freese" userId="1e458a82179dfac0" providerId="LiveId" clId="{59D5A11B-B375-447D-8F31-931DF12B8ACB}" dt="2023-06-18T06:39:28.633" v="180" actId="1076"/>
          <ac:picMkLst>
            <pc:docMk/>
            <pc:sldMk cId="2444015328" sldId="269"/>
            <ac:picMk id="7" creationId="{EF41B761-7B08-7756-531C-44B98300152C}"/>
          </ac:picMkLst>
        </pc:picChg>
      </pc:sldChg>
      <pc:sldChg chg="delSp modSp add mod setBg">
        <pc:chgData name="Luise Freese" userId="1e458a82179dfac0" providerId="LiveId" clId="{59D5A11B-B375-447D-8F31-931DF12B8ACB}" dt="2023-06-18T08:52:07.940" v="1475" actId="6549"/>
        <pc:sldMkLst>
          <pc:docMk/>
          <pc:sldMk cId="656950007" sldId="270"/>
        </pc:sldMkLst>
        <pc:spChg chg="mod">
          <ac:chgData name="Luise Freese" userId="1e458a82179dfac0" providerId="LiveId" clId="{59D5A11B-B375-447D-8F31-931DF12B8ACB}" dt="2023-06-18T06:37:10.244" v="128" actId="20577"/>
          <ac:spMkLst>
            <pc:docMk/>
            <pc:sldMk cId="656950007" sldId="270"/>
            <ac:spMk id="2" creationId="{4C6A3947-BBD1-5544-B171-CF68BF168AF3}"/>
          </ac:spMkLst>
        </pc:spChg>
        <pc:spChg chg="mod">
          <ac:chgData name="Luise Freese" userId="1e458a82179dfac0" providerId="LiveId" clId="{59D5A11B-B375-447D-8F31-931DF12B8ACB}" dt="2023-06-18T08:52:07.940" v="1475" actId="6549"/>
          <ac:spMkLst>
            <pc:docMk/>
            <pc:sldMk cId="656950007" sldId="270"/>
            <ac:spMk id="3" creationId="{6BB6A7A3-79AF-0B41-AF72-1F82DFA59EBC}"/>
          </ac:spMkLst>
        </pc:spChg>
        <pc:spChg chg="del">
          <ac:chgData name="Luise Freese" userId="1e458a82179dfac0" providerId="LiveId" clId="{59D5A11B-B375-447D-8F31-931DF12B8ACB}" dt="2023-06-18T06:40:31.060" v="187" actId="478"/>
          <ac:spMkLst>
            <pc:docMk/>
            <pc:sldMk cId="656950007" sldId="270"/>
            <ac:spMk id="4" creationId="{08803329-9713-1E4B-A92E-2622D2577010}"/>
          </ac:spMkLst>
        </pc:spChg>
      </pc:sldChg>
      <pc:sldChg chg="addSp delSp modSp del mod modClrScheme delDesignElem chgLayout modNotesTx">
        <pc:chgData name="Luise Freese" userId="1e458a82179dfac0" providerId="LiveId" clId="{59D5A11B-B375-447D-8F31-931DF12B8ACB}" dt="2023-06-18T06:50:37.355" v="371" actId="47"/>
        <pc:sldMkLst>
          <pc:docMk/>
          <pc:sldMk cId="2368099684" sldId="291"/>
        </pc:sldMkLst>
        <pc:spChg chg="mod ord">
          <ac:chgData name="Luise Freese" userId="1e458a82179dfac0" providerId="LiveId" clId="{59D5A11B-B375-447D-8F31-931DF12B8ACB}" dt="2023-06-18T06:50:11.893" v="355" actId="21"/>
          <ac:spMkLst>
            <pc:docMk/>
            <pc:sldMk cId="2368099684" sldId="291"/>
            <ac:spMk id="3" creationId="{E9729821-CAC7-4034-9B7A-946E4A630AAC}"/>
          </ac:spMkLst>
        </pc:spChg>
        <pc:spChg chg="mod ord">
          <ac:chgData name="Luise Freese" userId="1e458a82179dfac0" providerId="LiveId" clId="{59D5A11B-B375-447D-8F31-931DF12B8ACB}" dt="2023-06-18T06:50:28.435" v="367" actId="21"/>
          <ac:spMkLst>
            <pc:docMk/>
            <pc:sldMk cId="2368099684" sldId="291"/>
            <ac:spMk id="5" creationId="{62F5A422-08EF-44A8-B1EA-DCEF5779C963}"/>
          </ac:spMkLst>
        </pc:spChg>
        <pc:spChg chg="add del mod ord">
          <ac:chgData name="Luise Freese" userId="1e458a82179dfac0" providerId="LiveId" clId="{59D5A11B-B375-447D-8F31-931DF12B8ACB}" dt="2023-06-18T06:49:07.226" v="344" actId="478"/>
          <ac:spMkLst>
            <pc:docMk/>
            <pc:sldMk cId="2368099684" sldId="291"/>
            <ac:spMk id="6" creationId="{BE0E09FC-3B10-D9E8-1779-5FD224261DA7}"/>
          </ac:spMkLst>
        </pc:spChg>
        <pc:spChg chg="add del mod ord">
          <ac:chgData name="Luise Freese" userId="1e458a82179dfac0" providerId="LiveId" clId="{59D5A11B-B375-447D-8F31-931DF12B8ACB}" dt="2023-06-18T06:49:44.680" v="349" actId="700"/>
          <ac:spMkLst>
            <pc:docMk/>
            <pc:sldMk cId="2368099684" sldId="291"/>
            <ac:spMk id="8" creationId="{DA20A6B4-9AE1-2D8C-4AE6-E13E23522059}"/>
          </ac:spMkLst>
        </pc:spChg>
        <pc:spChg chg="add mod ord">
          <ac:chgData name="Luise Freese" userId="1e458a82179dfac0" providerId="LiveId" clId="{59D5A11B-B375-447D-8F31-931DF12B8ACB}" dt="2023-06-18T06:49:44.680" v="349" actId="700"/>
          <ac:spMkLst>
            <pc:docMk/>
            <pc:sldMk cId="2368099684" sldId="291"/>
            <ac:spMk id="9" creationId="{17B942B6-38C5-84EB-C7EC-82C4E4D32C5A}"/>
          </ac:spMkLst>
        </pc:spChg>
        <pc:spChg chg="del">
          <ac:chgData name="Luise Freese" userId="1e458a82179dfac0" providerId="LiveId" clId="{59D5A11B-B375-447D-8F31-931DF12B8ACB}" dt="2023-06-18T06:48:46.613" v="339" actId="700"/>
          <ac:spMkLst>
            <pc:docMk/>
            <pc:sldMk cId="2368099684" sldId="291"/>
            <ac:spMk id="45" creationId="{B95B9BA8-1D69-4796-85F5-B6D0BD52354B}"/>
          </ac:spMkLst>
        </pc:spChg>
        <pc:picChg chg="del mod">
          <ac:chgData name="Luise Freese" userId="1e458a82179dfac0" providerId="LiveId" clId="{59D5A11B-B375-447D-8F31-931DF12B8ACB}" dt="2023-06-18T06:49:04.529" v="343" actId="21"/>
          <ac:picMkLst>
            <pc:docMk/>
            <pc:sldMk cId="2368099684" sldId="291"/>
            <ac:picMk id="2" creationId="{91C7C24E-BA87-A77E-0B56-F7585DB75897}"/>
          </ac:picMkLst>
        </pc:picChg>
        <pc:picChg chg="mod">
          <ac:chgData name="Luise Freese" userId="1e458a82179dfac0" providerId="LiveId" clId="{59D5A11B-B375-447D-8F31-931DF12B8ACB}" dt="2023-06-18T06:49:01.354" v="342" actId="1076"/>
          <ac:picMkLst>
            <pc:docMk/>
            <pc:sldMk cId="2368099684" sldId="291"/>
            <ac:picMk id="4" creationId="{FF209339-246B-F258-CEEA-549491F6D30D}"/>
          </ac:picMkLst>
        </pc:picChg>
        <pc:picChg chg="add del mod">
          <ac:chgData name="Luise Freese" userId="1e458a82179dfac0" providerId="LiveId" clId="{59D5A11B-B375-447D-8F31-931DF12B8ACB}" dt="2023-06-18T06:50:00.628" v="351" actId="21"/>
          <ac:picMkLst>
            <pc:docMk/>
            <pc:sldMk cId="2368099684" sldId="291"/>
            <ac:picMk id="7" creationId="{AFF92915-31EA-C54F-FAC4-49C18DCB195E}"/>
          </ac:picMkLst>
        </pc:picChg>
      </pc:sldChg>
      <pc:sldChg chg="modSp del modAnim">
        <pc:chgData name="Luise Freese" userId="1e458a82179dfac0" providerId="LiveId" clId="{59D5A11B-B375-447D-8F31-931DF12B8ACB}" dt="2023-06-18T08:24:12.634" v="1304" actId="47"/>
        <pc:sldMkLst>
          <pc:docMk/>
          <pc:sldMk cId="1303562893" sldId="292"/>
        </pc:sldMkLst>
        <pc:spChg chg="mod">
          <ac:chgData name="Luise Freese" userId="1e458a82179dfac0" providerId="LiveId" clId="{59D5A11B-B375-447D-8F31-931DF12B8ACB}" dt="2023-06-18T06:50:53.904" v="374" actId="20577"/>
          <ac:spMkLst>
            <pc:docMk/>
            <pc:sldMk cId="1303562893" sldId="292"/>
            <ac:spMk id="10" creationId="{E55878C9-0D5C-407C-98DA-FBFDF68CB05C}"/>
          </ac:spMkLst>
        </pc:spChg>
      </pc:sldChg>
      <pc:sldChg chg="addSp delSp del mod">
        <pc:chgData name="Luise Freese" userId="1e458a82179dfac0" providerId="LiveId" clId="{59D5A11B-B375-447D-8F31-931DF12B8ACB}" dt="2023-06-18T07:03:07.810" v="588" actId="47"/>
        <pc:sldMkLst>
          <pc:docMk/>
          <pc:sldMk cId="949900483" sldId="293"/>
        </pc:sldMkLst>
        <pc:picChg chg="add del">
          <ac:chgData name="Luise Freese" userId="1e458a82179dfac0" providerId="LiveId" clId="{59D5A11B-B375-447D-8F31-931DF12B8ACB}" dt="2023-06-18T06:54:21.919" v="445" actId="22"/>
          <ac:picMkLst>
            <pc:docMk/>
            <pc:sldMk cId="949900483" sldId="293"/>
            <ac:picMk id="5" creationId="{CEBB4230-C506-3A48-6387-923426899E51}"/>
          </ac:picMkLst>
        </pc:picChg>
      </pc:sldChg>
      <pc:sldChg chg="del">
        <pc:chgData name="Luise Freese" userId="1e458a82179dfac0" providerId="LiveId" clId="{59D5A11B-B375-447D-8F31-931DF12B8ACB}" dt="2023-06-18T06:55:49.716" v="462" actId="47"/>
        <pc:sldMkLst>
          <pc:docMk/>
          <pc:sldMk cId="2791152394" sldId="294"/>
        </pc:sldMkLst>
      </pc:sldChg>
      <pc:sldChg chg="del">
        <pc:chgData name="Luise Freese" userId="1e458a82179dfac0" providerId="LiveId" clId="{59D5A11B-B375-447D-8F31-931DF12B8ACB}" dt="2023-06-18T06:56:46.459" v="481" actId="47"/>
        <pc:sldMkLst>
          <pc:docMk/>
          <pc:sldMk cId="1689014225" sldId="295"/>
        </pc:sldMkLst>
      </pc:sldChg>
      <pc:sldChg chg="del">
        <pc:chgData name="Luise Freese" userId="1e458a82179dfac0" providerId="LiveId" clId="{59D5A11B-B375-447D-8F31-931DF12B8ACB}" dt="2023-06-18T07:04:10.021" v="589" actId="47"/>
        <pc:sldMkLst>
          <pc:docMk/>
          <pc:sldMk cId="492062503" sldId="299"/>
        </pc:sldMkLst>
      </pc:sldChg>
      <pc:sldChg chg="del">
        <pc:chgData name="Luise Freese" userId="1e458a82179dfac0" providerId="LiveId" clId="{59D5A11B-B375-447D-8F31-931DF12B8ACB}" dt="2023-06-18T07:13:24.283" v="693" actId="47"/>
        <pc:sldMkLst>
          <pc:docMk/>
          <pc:sldMk cId="2382931140" sldId="301"/>
        </pc:sldMkLst>
      </pc:sldChg>
      <pc:sldChg chg="del">
        <pc:chgData name="Luise Freese" userId="1e458a82179dfac0" providerId="LiveId" clId="{59D5A11B-B375-447D-8F31-931DF12B8ACB}" dt="2023-06-18T08:24:21.739" v="1305" actId="47"/>
        <pc:sldMkLst>
          <pc:docMk/>
          <pc:sldMk cId="1446545793" sldId="308"/>
        </pc:sldMkLst>
      </pc:sldChg>
      <pc:sldChg chg="del">
        <pc:chgData name="Luise Freese" userId="1e458a82179dfac0" providerId="LiveId" clId="{59D5A11B-B375-447D-8F31-931DF12B8ACB}" dt="2023-06-18T06:55:11.608" v="455" actId="47"/>
        <pc:sldMkLst>
          <pc:docMk/>
          <pc:sldMk cId="2323201905" sldId="311"/>
        </pc:sldMkLst>
      </pc:sldChg>
      <pc:sldChg chg="del">
        <pc:chgData name="Luise Freese" userId="1e458a82179dfac0" providerId="LiveId" clId="{59D5A11B-B375-447D-8F31-931DF12B8ACB}" dt="2023-06-18T06:55:59.534" v="465" actId="47"/>
        <pc:sldMkLst>
          <pc:docMk/>
          <pc:sldMk cId="153841010" sldId="312"/>
        </pc:sldMkLst>
      </pc:sldChg>
      <pc:sldChg chg="delSp del mod">
        <pc:chgData name="Luise Freese" userId="1e458a82179dfac0" providerId="LiveId" clId="{59D5A11B-B375-447D-8F31-931DF12B8ACB}" dt="2023-06-18T07:00:12.125" v="563" actId="47"/>
        <pc:sldMkLst>
          <pc:docMk/>
          <pc:sldMk cId="547487013" sldId="314"/>
        </pc:sldMkLst>
        <pc:picChg chg="del">
          <ac:chgData name="Luise Freese" userId="1e458a82179dfac0" providerId="LiveId" clId="{59D5A11B-B375-447D-8F31-931DF12B8ACB}" dt="2023-06-18T06:59:31.815" v="540" actId="21"/>
          <ac:picMkLst>
            <pc:docMk/>
            <pc:sldMk cId="547487013" sldId="314"/>
            <ac:picMk id="7" creationId="{5B817E3C-249B-D175-4C37-BE93260BF84F}"/>
          </ac:picMkLst>
        </pc:picChg>
      </pc:sldChg>
      <pc:sldChg chg="del">
        <pc:chgData name="Luise Freese" userId="1e458a82179dfac0" providerId="LiveId" clId="{59D5A11B-B375-447D-8F31-931DF12B8ACB}" dt="2023-06-18T07:14:12.461" v="704" actId="47"/>
        <pc:sldMkLst>
          <pc:docMk/>
          <pc:sldMk cId="3519203591" sldId="319"/>
        </pc:sldMkLst>
      </pc:sldChg>
      <pc:sldChg chg="del">
        <pc:chgData name="Luise Freese" userId="1e458a82179dfac0" providerId="LiveId" clId="{59D5A11B-B375-447D-8F31-931DF12B8ACB}" dt="2023-06-18T07:14:36.427" v="710" actId="47"/>
        <pc:sldMkLst>
          <pc:docMk/>
          <pc:sldMk cId="31368670" sldId="320"/>
        </pc:sldMkLst>
      </pc:sldChg>
      <pc:sldChg chg="del">
        <pc:chgData name="Luise Freese" userId="1e458a82179dfac0" providerId="LiveId" clId="{59D5A11B-B375-447D-8F31-931DF12B8ACB}" dt="2023-06-18T07:05:46.323" v="611" actId="47"/>
        <pc:sldMkLst>
          <pc:docMk/>
          <pc:sldMk cId="3208140952" sldId="321"/>
        </pc:sldMkLst>
      </pc:sldChg>
      <pc:sldChg chg="modSp del mod">
        <pc:chgData name="Luise Freese" userId="1e458a82179dfac0" providerId="LiveId" clId="{59D5A11B-B375-447D-8F31-931DF12B8ACB}" dt="2023-06-18T06:58:20.535" v="525" actId="47"/>
        <pc:sldMkLst>
          <pc:docMk/>
          <pc:sldMk cId="3146290097" sldId="322"/>
        </pc:sldMkLst>
        <pc:spChg chg="mod">
          <ac:chgData name="Luise Freese" userId="1e458a82179dfac0" providerId="LiveId" clId="{59D5A11B-B375-447D-8F31-931DF12B8ACB}" dt="2023-06-18T06:57:31.791" v="504" actId="20577"/>
          <ac:spMkLst>
            <pc:docMk/>
            <pc:sldMk cId="3146290097" sldId="322"/>
            <ac:spMk id="13" creationId="{E5344273-D3B8-767B-49D2-A71EFB42E110}"/>
          </ac:spMkLst>
        </pc:spChg>
      </pc:sldChg>
      <pc:sldChg chg="modSp del mod">
        <pc:chgData name="Luise Freese" userId="1e458a82179dfac0" providerId="LiveId" clId="{59D5A11B-B375-447D-8F31-931DF12B8ACB}" dt="2023-06-18T06:59:14.461" v="535" actId="47"/>
        <pc:sldMkLst>
          <pc:docMk/>
          <pc:sldMk cId="1456994689" sldId="323"/>
        </pc:sldMkLst>
        <pc:spChg chg="mod">
          <ac:chgData name="Luise Freese" userId="1e458a82179dfac0" providerId="LiveId" clId="{59D5A11B-B375-447D-8F31-931DF12B8ACB}" dt="2023-06-18T06:58:43.899" v="532" actId="21"/>
          <ac:spMkLst>
            <pc:docMk/>
            <pc:sldMk cId="1456994689" sldId="323"/>
            <ac:spMk id="5" creationId="{CE009159-0DEF-4C03-A6BA-22FA2C3CDFE8}"/>
          </ac:spMkLst>
        </pc:spChg>
      </pc:sldChg>
      <pc:sldChg chg="del">
        <pc:chgData name="Luise Freese" userId="1e458a82179dfac0" providerId="LiveId" clId="{59D5A11B-B375-447D-8F31-931DF12B8ACB}" dt="2023-06-18T08:01:45.801" v="1103" actId="47"/>
        <pc:sldMkLst>
          <pc:docMk/>
          <pc:sldMk cId="1779496787" sldId="324"/>
        </pc:sldMkLst>
      </pc:sldChg>
      <pc:sldChg chg="del">
        <pc:chgData name="Luise Freese" userId="1e458a82179dfac0" providerId="LiveId" clId="{59D5A11B-B375-447D-8F31-931DF12B8ACB}" dt="2023-06-18T07:47:45.360" v="1026" actId="47"/>
        <pc:sldMkLst>
          <pc:docMk/>
          <pc:sldMk cId="984013978" sldId="325"/>
        </pc:sldMkLst>
      </pc:sldChg>
      <pc:sldChg chg="del">
        <pc:chgData name="Luise Freese" userId="1e458a82179dfac0" providerId="LiveId" clId="{59D5A11B-B375-447D-8F31-931DF12B8ACB}" dt="2023-06-18T07:48:55.613" v="1036" actId="47"/>
        <pc:sldMkLst>
          <pc:docMk/>
          <pc:sldMk cId="1527871517" sldId="328"/>
        </pc:sldMkLst>
      </pc:sldChg>
      <pc:sldChg chg="del">
        <pc:chgData name="Luise Freese" userId="1e458a82179dfac0" providerId="LiveId" clId="{59D5A11B-B375-447D-8F31-931DF12B8ACB}" dt="2023-06-18T07:12:10.415" v="679" actId="47"/>
        <pc:sldMkLst>
          <pc:docMk/>
          <pc:sldMk cId="218394747" sldId="329"/>
        </pc:sldMkLst>
      </pc:sldChg>
      <pc:sldChg chg="del">
        <pc:chgData name="Luise Freese" userId="1e458a82179dfac0" providerId="LiveId" clId="{59D5A11B-B375-447D-8F31-931DF12B8ACB}" dt="2023-06-18T07:15:19.847" v="720" actId="47"/>
        <pc:sldMkLst>
          <pc:docMk/>
          <pc:sldMk cId="2086897406" sldId="332"/>
        </pc:sldMkLst>
      </pc:sldChg>
      <pc:sldChg chg="del">
        <pc:chgData name="Luise Freese" userId="1e458a82179dfac0" providerId="LiveId" clId="{59D5A11B-B375-447D-8F31-931DF12B8ACB}" dt="2023-06-18T07:16:59.255" v="776" actId="47"/>
        <pc:sldMkLst>
          <pc:docMk/>
          <pc:sldMk cId="3579456458" sldId="333"/>
        </pc:sldMkLst>
      </pc:sldChg>
      <pc:sldChg chg="del">
        <pc:chgData name="Luise Freese" userId="1e458a82179dfac0" providerId="LiveId" clId="{59D5A11B-B375-447D-8F31-931DF12B8ACB}" dt="2023-06-18T07:18:05.816" v="812" actId="47"/>
        <pc:sldMkLst>
          <pc:docMk/>
          <pc:sldMk cId="2584792902" sldId="334"/>
        </pc:sldMkLst>
      </pc:sldChg>
      <pc:sldChg chg="del">
        <pc:chgData name="Luise Freese" userId="1e458a82179dfac0" providerId="LiveId" clId="{59D5A11B-B375-447D-8F31-931DF12B8ACB}" dt="2023-06-18T07:19:28.515" v="872" actId="47"/>
        <pc:sldMkLst>
          <pc:docMk/>
          <pc:sldMk cId="1492031677" sldId="335"/>
        </pc:sldMkLst>
      </pc:sldChg>
      <pc:sldChg chg="add del">
        <pc:chgData name="Luise Freese" userId="1e458a82179dfac0" providerId="LiveId" clId="{59D5A11B-B375-447D-8F31-931DF12B8ACB}" dt="2023-06-18T07:28:00.281" v="901" actId="47"/>
        <pc:sldMkLst>
          <pc:docMk/>
          <pc:sldMk cId="3662786328" sldId="336"/>
        </pc:sldMkLst>
      </pc:sldChg>
      <pc:sldChg chg="del">
        <pc:chgData name="Luise Freese" userId="1e458a82179dfac0" providerId="LiveId" clId="{59D5A11B-B375-447D-8F31-931DF12B8ACB}" dt="2023-06-18T07:28:49.270" v="910" actId="47"/>
        <pc:sldMkLst>
          <pc:docMk/>
          <pc:sldMk cId="4933907" sldId="337"/>
        </pc:sldMkLst>
      </pc:sldChg>
      <pc:sldChg chg="del">
        <pc:chgData name="Luise Freese" userId="1e458a82179dfac0" providerId="LiveId" clId="{59D5A11B-B375-447D-8F31-931DF12B8ACB}" dt="2023-06-18T07:23:25.563" v="885" actId="47"/>
        <pc:sldMkLst>
          <pc:docMk/>
          <pc:sldMk cId="3067649109" sldId="338"/>
        </pc:sldMkLst>
      </pc:sldChg>
      <pc:sldChg chg="modSp del mod">
        <pc:chgData name="Luise Freese" userId="1e458a82179dfac0" providerId="LiveId" clId="{59D5A11B-B375-447D-8F31-931DF12B8ACB}" dt="2023-06-18T07:36:10.264" v="921" actId="47"/>
        <pc:sldMkLst>
          <pc:docMk/>
          <pc:sldMk cId="3835448089" sldId="339"/>
        </pc:sldMkLst>
        <pc:spChg chg="mod">
          <ac:chgData name="Luise Freese" userId="1e458a82179dfac0" providerId="LiveId" clId="{59D5A11B-B375-447D-8F31-931DF12B8ACB}" dt="2023-06-18T07:35:58.493" v="918" actId="20577"/>
          <ac:spMkLst>
            <pc:docMk/>
            <pc:sldMk cId="3835448089" sldId="339"/>
            <ac:spMk id="3" creationId="{65572273-3812-4C26-9E0D-7247BD009F6D}"/>
          </ac:spMkLst>
        </pc:spChg>
      </pc:sldChg>
      <pc:sldChg chg="del">
        <pc:chgData name="Luise Freese" userId="1e458a82179dfac0" providerId="LiveId" clId="{59D5A11B-B375-447D-8F31-931DF12B8ACB}" dt="2023-06-18T07:36:33.500" v="931" actId="47"/>
        <pc:sldMkLst>
          <pc:docMk/>
          <pc:sldMk cId="2550158523" sldId="340"/>
        </pc:sldMkLst>
      </pc:sldChg>
      <pc:sldChg chg="del">
        <pc:chgData name="Luise Freese" userId="1e458a82179dfac0" providerId="LiveId" clId="{59D5A11B-B375-447D-8F31-931DF12B8ACB}" dt="2023-06-18T07:37:28.640" v="954" actId="47"/>
        <pc:sldMkLst>
          <pc:docMk/>
          <pc:sldMk cId="1777571636" sldId="341"/>
        </pc:sldMkLst>
      </pc:sldChg>
      <pc:sldChg chg="modSp del mod">
        <pc:chgData name="Luise Freese" userId="1e458a82179dfac0" providerId="LiveId" clId="{59D5A11B-B375-447D-8F31-931DF12B8ACB}" dt="2023-06-18T07:47:04.809" v="1010" actId="47"/>
        <pc:sldMkLst>
          <pc:docMk/>
          <pc:sldMk cId="562809908" sldId="342"/>
        </pc:sldMkLst>
        <pc:spChg chg="mod">
          <ac:chgData name="Luise Freese" userId="1e458a82179dfac0" providerId="LiveId" clId="{59D5A11B-B375-447D-8F31-931DF12B8ACB}" dt="2023-06-18T07:46:45.200" v="998" actId="20577"/>
          <ac:spMkLst>
            <pc:docMk/>
            <pc:sldMk cId="562809908" sldId="342"/>
            <ac:spMk id="3" creationId="{1D0F5E1B-439C-84BE-ADAA-B3AB9F9377DA}"/>
          </ac:spMkLst>
        </pc:spChg>
      </pc:sldChg>
      <pc:sldChg chg="delSp modSp del mod delAnim">
        <pc:chgData name="Luise Freese" userId="1e458a82179dfac0" providerId="LiveId" clId="{59D5A11B-B375-447D-8F31-931DF12B8ACB}" dt="2023-06-18T07:54:11.806" v="1070" actId="47"/>
        <pc:sldMkLst>
          <pc:docMk/>
          <pc:sldMk cId="2307477316" sldId="343"/>
        </pc:sldMkLst>
        <pc:spChg chg="mod">
          <ac:chgData name="Luise Freese" userId="1e458a82179dfac0" providerId="LiveId" clId="{59D5A11B-B375-447D-8F31-931DF12B8ACB}" dt="2023-06-18T07:53:12.660" v="1064" actId="1076"/>
          <ac:spMkLst>
            <pc:docMk/>
            <pc:sldMk cId="2307477316" sldId="343"/>
            <ac:spMk id="3" creationId="{1D0F5E1B-439C-84BE-ADAA-B3AB9F9377DA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6" creationId="{A9682D20-EB84-DEED-5349-E51FE07B1F6B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9" creationId="{C8BC3454-230F-7500-AA28-2064FF754841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10" creationId="{C6528B5D-BF1D-1B05-5E48-F055BDEB186D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11" creationId="{452B6B44-FE53-95D2-4A05-DB30B6183109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12" creationId="{6DAADFCA-AAAB-6A60-7076-3D0113DE519B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13" creationId="{845CFE5C-D110-5B9D-5472-92AFEC219CE8}"/>
          </ac:spMkLst>
        </pc:spChg>
        <pc:spChg chg="del">
          <ac:chgData name="Luise Freese" userId="1e458a82179dfac0" providerId="LiveId" clId="{59D5A11B-B375-447D-8F31-931DF12B8ACB}" dt="2023-06-18T07:52:57.636" v="1060" actId="21"/>
          <ac:spMkLst>
            <pc:docMk/>
            <pc:sldMk cId="2307477316" sldId="343"/>
            <ac:spMk id="14" creationId="{F27F4892-6C90-58B2-2CA4-BCF5C45007D0}"/>
          </ac:spMkLst>
        </pc:spChg>
        <pc:picChg chg="del">
          <ac:chgData name="Luise Freese" userId="1e458a82179dfac0" providerId="LiveId" clId="{59D5A11B-B375-447D-8F31-931DF12B8ACB}" dt="2023-06-18T07:52:57.636" v="1060" actId="21"/>
          <ac:picMkLst>
            <pc:docMk/>
            <pc:sldMk cId="2307477316" sldId="343"/>
            <ac:picMk id="8" creationId="{9B5AB47B-CC92-7A76-9DFC-494B40039B39}"/>
          </ac:picMkLst>
        </pc:picChg>
        <pc:cxnChg chg="del">
          <ac:chgData name="Luise Freese" userId="1e458a82179dfac0" providerId="LiveId" clId="{59D5A11B-B375-447D-8F31-931DF12B8ACB}" dt="2023-06-18T07:52:57.636" v="1060" actId="21"/>
          <ac:cxnSpMkLst>
            <pc:docMk/>
            <pc:sldMk cId="2307477316" sldId="343"/>
            <ac:cxnSpMk id="7" creationId="{A1B378F1-5E38-9D09-080D-895AC64F0705}"/>
          </ac:cxnSpMkLst>
        </pc:cxnChg>
      </pc:sldChg>
      <pc:sldChg chg="modSp del mod">
        <pc:chgData name="Luise Freese" userId="1e458a82179dfac0" providerId="LiveId" clId="{59D5A11B-B375-447D-8F31-931DF12B8ACB}" dt="2023-06-18T08:00:08.321" v="1090" actId="47"/>
        <pc:sldMkLst>
          <pc:docMk/>
          <pc:sldMk cId="1185035843" sldId="344"/>
        </pc:sldMkLst>
        <pc:spChg chg="mod">
          <ac:chgData name="Luise Freese" userId="1e458a82179dfac0" providerId="LiveId" clId="{59D5A11B-B375-447D-8F31-931DF12B8ACB}" dt="2023-06-18T07:54:59.348" v="1082"/>
          <ac:spMkLst>
            <pc:docMk/>
            <pc:sldMk cId="1185035843" sldId="344"/>
            <ac:spMk id="3" creationId="{1D0F5E1B-439C-84BE-ADAA-B3AB9F9377DA}"/>
          </ac:spMkLst>
        </pc:spChg>
      </pc:sldChg>
      <pc:sldChg chg="delSp modSp mod delAnim">
        <pc:chgData name="Luise Freese" userId="1e458a82179dfac0" providerId="LiveId" clId="{59D5A11B-B375-447D-8F31-931DF12B8ACB}" dt="2023-06-18T08:00:49.174" v="1093" actId="207"/>
        <pc:sldMkLst>
          <pc:docMk/>
          <pc:sldMk cId="2764928488" sldId="345"/>
        </pc:sldMkLst>
        <pc:spChg chg="mod">
          <ac:chgData name="Luise Freese" userId="1e458a82179dfac0" providerId="LiveId" clId="{59D5A11B-B375-447D-8F31-931DF12B8ACB}" dt="2023-06-18T08:00:49.174" v="1093" actId="207"/>
          <ac:spMkLst>
            <pc:docMk/>
            <pc:sldMk cId="2764928488" sldId="345"/>
            <ac:spMk id="3" creationId="{1D0F5E1B-439C-84BE-ADAA-B3AB9F9377DA}"/>
          </ac:spMkLst>
        </pc:spChg>
        <pc:cxnChg chg="del">
          <ac:chgData name="Luise Freese" userId="1e458a82179dfac0" providerId="LiveId" clId="{59D5A11B-B375-447D-8F31-931DF12B8ACB}" dt="2023-06-18T08:00:27.015" v="1091" actId="478"/>
          <ac:cxnSpMkLst>
            <pc:docMk/>
            <pc:sldMk cId="2764928488" sldId="345"/>
            <ac:cxnSpMk id="5" creationId="{D8D18491-5328-892D-658B-C68647C041AA}"/>
          </ac:cxnSpMkLst>
        </pc:cxnChg>
      </pc:sldChg>
      <pc:sldChg chg="addSp delSp modSp del mod">
        <pc:chgData name="Luise Freese" userId="1e458a82179dfac0" providerId="LiveId" clId="{59D5A11B-B375-447D-8F31-931DF12B8ACB}" dt="2023-06-18T08:02:37.381" v="1122" actId="47"/>
        <pc:sldMkLst>
          <pc:docMk/>
          <pc:sldMk cId="2335564698" sldId="346"/>
        </pc:sldMkLst>
        <pc:spChg chg="mod">
          <ac:chgData name="Luise Freese" userId="1e458a82179dfac0" providerId="LiveId" clId="{59D5A11B-B375-447D-8F31-931DF12B8ACB}" dt="2023-06-18T08:02:27.070" v="1116" actId="1076"/>
          <ac:spMkLst>
            <pc:docMk/>
            <pc:sldMk cId="2335564698" sldId="346"/>
            <ac:spMk id="3" creationId="{1D0F5E1B-439C-84BE-ADAA-B3AB9F9377DA}"/>
          </ac:spMkLst>
        </pc:spChg>
        <pc:picChg chg="add del">
          <ac:chgData name="Luise Freese" userId="1e458a82179dfac0" providerId="LiveId" clId="{59D5A11B-B375-447D-8F31-931DF12B8ACB}" dt="2023-06-18T08:01:54.638" v="1106" actId="21"/>
          <ac:picMkLst>
            <pc:docMk/>
            <pc:sldMk cId="2335564698" sldId="346"/>
            <ac:picMk id="10" creationId="{071D3024-C920-0C81-0455-A91CD2033F12}"/>
          </ac:picMkLst>
        </pc:picChg>
      </pc:sldChg>
      <pc:sldChg chg="del">
        <pc:chgData name="Luise Freese" userId="1e458a82179dfac0" providerId="LiveId" clId="{59D5A11B-B375-447D-8F31-931DF12B8ACB}" dt="2023-06-18T08:05:02.547" v="1132" actId="47"/>
        <pc:sldMkLst>
          <pc:docMk/>
          <pc:sldMk cId="2533813005" sldId="347"/>
        </pc:sldMkLst>
      </pc:sldChg>
      <pc:sldChg chg="addSp delSp modSp del mod">
        <pc:chgData name="Luise Freese" userId="1e458a82179dfac0" providerId="LiveId" clId="{59D5A11B-B375-447D-8F31-931DF12B8ACB}" dt="2023-06-18T08:06:00.725" v="1150" actId="47"/>
        <pc:sldMkLst>
          <pc:docMk/>
          <pc:sldMk cId="3339227081" sldId="348"/>
        </pc:sldMkLst>
        <pc:spChg chg="mod">
          <ac:chgData name="Luise Freese" userId="1e458a82179dfac0" providerId="LiveId" clId="{59D5A11B-B375-447D-8F31-931DF12B8ACB}" dt="2023-06-18T08:05:50.653" v="1146" actId="20577"/>
          <ac:spMkLst>
            <pc:docMk/>
            <pc:sldMk cId="3339227081" sldId="348"/>
            <ac:spMk id="3" creationId="{1D0F5E1B-439C-84BE-ADAA-B3AB9F9377DA}"/>
          </ac:spMkLst>
        </pc:spChg>
        <pc:picChg chg="add del mod">
          <ac:chgData name="Luise Freese" userId="1e458a82179dfac0" providerId="LiveId" clId="{59D5A11B-B375-447D-8F31-931DF12B8ACB}" dt="2023-06-18T08:05:19.630" v="1136"/>
          <ac:picMkLst>
            <pc:docMk/>
            <pc:sldMk cId="3339227081" sldId="348"/>
            <ac:picMk id="2" creationId="{B955FDE1-92ED-9E6A-0C02-974F97BD61A1}"/>
          </ac:picMkLst>
        </pc:picChg>
        <pc:picChg chg="add del">
          <ac:chgData name="Luise Freese" userId="1e458a82179dfac0" providerId="LiveId" clId="{59D5A11B-B375-447D-8F31-931DF12B8ACB}" dt="2023-06-18T08:05:21.539" v="1137" actId="21"/>
          <ac:picMkLst>
            <pc:docMk/>
            <pc:sldMk cId="3339227081" sldId="348"/>
            <ac:picMk id="4" creationId="{6F5D84F6-530E-6B4A-DF89-6D447E96F88C}"/>
          </ac:picMkLst>
        </pc:picChg>
      </pc:sldChg>
      <pc:sldChg chg="modSp add del mod">
        <pc:chgData name="Luise Freese" userId="1e458a82179dfac0" providerId="LiveId" clId="{59D5A11B-B375-447D-8F31-931DF12B8ACB}" dt="2023-06-18T08:11:57.199" v="1176" actId="47"/>
        <pc:sldMkLst>
          <pc:docMk/>
          <pc:sldMk cId="834854862" sldId="349"/>
        </pc:sldMkLst>
        <pc:spChg chg="mod">
          <ac:chgData name="Luise Freese" userId="1e458a82179dfac0" providerId="LiveId" clId="{59D5A11B-B375-447D-8F31-931DF12B8ACB}" dt="2023-06-18T08:11:07.443" v="1155" actId="1076"/>
          <ac:spMkLst>
            <pc:docMk/>
            <pc:sldMk cId="834854862" sldId="349"/>
            <ac:spMk id="3" creationId="{1D0F5E1B-439C-84BE-ADAA-B3AB9F9377DA}"/>
          </ac:spMkLst>
        </pc:spChg>
      </pc:sldChg>
      <pc:sldChg chg="addSp delSp modSp del mod modClrScheme addAnim delAnim chgLayout">
        <pc:chgData name="Luise Freese" userId="1e458a82179dfac0" providerId="LiveId" clId="{59D5A11B-B375-447D-8F31-931DF12B8ACB}" dt="2023-06-18T08:14:02.152" v="1194" actId="47"/>
        <pc:sldMkLst>
          <pc:docMk/>
          <pc:sldMk cId="4280400160" sldId="350"/>
        </pc:sldMkLst>
        <pc:spChg chg="add del mod ord">
          <ac:chgData name="Luise Freese" userId="1e458a82179dfac0" providerId="LiveId" clId="{59D5A11B-B375-447D-8F31-931DF12B8ACB}" dt="2023-06-18T08:11:48.901" v="1174" actId="700"/>
          <ac:spMkLst>
            <pc:docMk/>
            <pc:sldMk cId="4280400160" sldId="350"/>
            <ac:spMk id="2" creationId="{84F80D1C-D600-43C5-5EB3-8D88DF4C6019}"/>
          </ac:spMkLst>
        </pc:spChg>
        <pc:spChg chg="add del mod">
          <ac:chgData name="Luise Freese" userId="1e458a82179dfac0" providerId="LiveId" clId="{59D5A11B-B375-447D-8F31-931DF12B8ACB}" dt="2023-06-18T08:11:48.440" v="1173" actId="20577"/>
          <ac:spMkLst>
            <pc:docMk/>
            <pc:sldMk cId="4280400160" sldId="350"/>
            <ac:spMk id="3" creationId="{1D0F5E1B-439C-84BE-ADAA-B3AB9F9377DA}"/>
          </ac:spMkLst>
        </pc:spChg>
        <pc:spChg chg="add del mod ord">
          <ac:chgData name="Luise Freese" userId="1e458a82179dfac0" providerId="LiveId" clId="{59D5A11B-B375-447D-8F31-931DF12B8ACB}" dt="2023-06-18T08:11:48.901" v="1174" actId="700"/>
          <ac:spMkLst>
            <pc:docMk/>
            <pc:sldMk cId="4280400160" sldId="350"/>
            <ac:spMk id="6" creationId="{4D09376A-BD60-C945-AC2E-8DE3C163EFD8}"/>
          </ac:spMkLst>
        </pc:spChg>
        <pc:spChg chg="add del mod ord">
          <ac:chgData name="Luise Freese" userId="1e458a82179dfac0" providerId="LiveId" clId="{59D5A11B-B375-447D-8F31-931DF12B8ACB}" dt="2023-06-18T08:11:48.901" v="1174" actId="700"/>
          <ac:spMkLst>
            <pc:docMk/>
            <pc:sldMk cId="4280400160" sldId="350"/>
            <ac:spMk id="7" creationId="{833C79B4-6E17-371D-F4A9-EEA32C33C1FC}"/>
          </ac:spMkLst>
        </pc:spChg>
        <pc:spChg chg="del mod">
          <ac:chgData name="Luise Freese" userId="1e458a82179dfac0" providerId="LiveId" clId="{59D5A11B-B375-447D-8F31-931DF12B8ACB}" dt="2023-06-18T08:12:35.963" v="1188" actId="478"/>
          <ac:spMkLst>
            <pc:docMk/>
            <pc:sldMk cId="4280400160" sldId="350"/>
            <ac:spMk id="9" creationId="{B6A2ACCC-6875-8C57-9E41-90B99D88C4DA}"/>
          </ac:spMkLst>
        </pc:spChg>
        <pc:picChg chg="del">
          <ac:chgData name="Luise Freese" userId="1e458a82179dfac0" providerId="LiveId" clId="{59D5A11B-B375-447D-8F31-931DF12B8ACB}" dt="2023-06-18T08:12:33.098" v="1187" actId="478"/>
          <ac:picMkLst>
            <pc:docMk/>
            <pc:sldMk cId="4280400160" sldId="350"/>
            <ac:picMk id="4" creationId="{CA218B0D-6FB6-C2B0-01AE-E6FD5B6AD193}"/>
          </ac:picMkLst>
        </pc:picChg>
        <pc:cxnChg chg="add del">
          <ac:chgData name="Luise Freese" userId="1e458a82179dfac0" providerId="LiveId" clId="{59D5A11B-B375-447D-8F31-931DF12B8ACB}" dt="2023-06-18T08:11:46.968" v="1170" actId="478"/>
          <ac:cxnSpMkLst>
            <pc:docMk/>
            <pc:sldMk cId="4280400160" sldId="350"/>
            <ac:cxnSpMk id="5" creationId="{D8D18491-5328-892D-658B-C68647C041AA}"/>
          </ac:cxnSpMkLst>
        </pc:cxnChg>
      </pc:sldChg>
      <pc:sldChg chg="modSp del mod">
        <pc:chgData name="Luise Freese" userId="1e458a82179dfac0" providerId="LiveId" clId="{59D5A11B-B375-447D-8F31-931DF12B8ACB}" dt="2023-06-18T08:14:44.005" v="1205" actId="47"/>
        <pc:sldMkLst>
          <pc:docMk/>
          <pc:sldMk cId="2680172405" sldId="351"/>
        </pc:sldMkLst>
        <pc:spChg chg="mod">
          <ac:chgData name="Luise Freese" userId="1e458a82179dfac0" providerId="LiveId" clId="{59D5A11B-B375-447D-8F31-931DF12B8ACB}" dt="2023-06-18T08:14:15.380" v="1197" actId="20577"/>
          <ac:spMkLst>
            <pc:docMk/>
            <pc:sldMk cId="2680172405" sldId="351"/>
            <ac:spMk id="3" creationId="{1D0F5E1B-439C-84BE-ADAA-B3AB9F9377DA}"/>
          </ac:spMkLst>
        </pc:spChg>
      </pc:sldChg>
      <pc:sldChg chg="del">
        <pc:chgData name="Luise Freese" userId="1e458a82179dfac0" providerId="LiveId" clId="{59D5A11B-B375-447D-8F31-931DF12B8ACB}" dt="2023-06-18T08:15:19.028" v="1219" actId="47"/>
        <pc:sldMkLst>
          <pc:docMk/>
          <pc:sldMk cId="3929329908" sldId="352"/>
        </pc:sldMkLst>
      </pc:sldChg>
      <pc:sldChg chg="del">
        <pc:chgData name="Luise Freese" userId="1e458a82179dfac0" providerId="LiveId" clId="{59D5A11B-B375-447D-8F31-931DF12B8ACB}" dt="2023-06-18T08:16:02.381" v="1233" actId="47"/>
        <pc:sldMkLst>
          <pc:docMk/>
          <pc:sldMk cId="596701208" sldId="353"/>
        </pc:sldMkLst>
      </pc:sldChg>
      <pc:sldChg chg="del">
        <pc:chgData name="Luise Freese" userId="1e458a82179dfac0" providerId="LiveId" clId="{59D5A11B-B375-447D-8F31-931DF12B8ACB}" dt="2023-06-18T08:16:58.876" v="1243" actId="47"/>
        <pc:sldMkLst>
          <pc:docMk/>
          <pc:sldMk cId="2793908268" sldId="354"/>
        </pc:sldMkLst>
      </pc:sldChg>
      <pc:sldChg chg="del">
        <pc:chgData name="Luise Freese" userId="1e458a82179dfac0" providerId="LiveId" clId="{59D5A11B-B375-447D-8F31-931DF12B8ACB}" dt="2023-06-18T08:18:55.333" v="1247" actId="47"/>
        <pc:sldMkLst>
          <pc:docMk/>
          <pc:sldMk cId="1085149539" sldId="355"/>
        </pc:sldMkLst>
      </pc:sldChg>
      <pc:sldChg chg="del">
        <pc:chgData name="Luise Freese" userId="1e458a82179dfac0" providerId="LiveId" clId="{59D5A11B-B375-447D-8F31-931DF12B8ACB}" dt="2023-06-18T07:15:44.801" v="729" actId="47"/>
        <pc:sldMkLst>
          <pc:docMk/>
          <pc:sldMk cId="2733279494" sldId="356"/>
        </pc:sldMkLst>
      </pc:sldChg>
      <pc:sldChg chg="modSp mod modClrScheme chgLayout">
        <pc:chgData name="Luise Freese" userId="1e458a82179dfac0" providerId="LiveId" clId="{59D5A11B-B375-447D-8F31-931DF12B8ACB}" dt="2023-06-18T06:29:17.691" v="113" actId="700"/>
        <pc:sldMkLst>
          <pc:docMk/>
          <pc:sldMk cId="2927184303" sldId="357"/>
        </pc:sldMkLst>
        <pc:spChg chg="mod ord">
          <ac:chgData name="Luise Freese" userId="1e458a82179dfac0" providerId="LiveId" clId="{59D5A11B-B375-447D-8F31-931DF12B8ACB}" dt="2023-06-18T06:29:17.691" v="113" actId="700"/>
          <ac:spMkLst>
            <pc:docMk/>
            <pc:sldMk cId="2927184303" sldId="357"/>
            <ac:spMk id="2" creationId="{0A83B60F-0E05-BC91-C9AE-4C7C3C77A840}"/>
          </ac:spMkLst>
        </pc:spChg>
      </pc:sldChg>
      <pc:sldChg chg="del">
        <pc:chgData name="Luise Freese" userId="1e458a82179dfac0" providerId="LiveId" clId="{59D5A11B-B375-447D-8F31-931DF12B8ACB}" dt="2023-06-18T08:20:00.128" v="1266" actId="47"/>
        <pc:sldMkLst>
          <pc:docMk/>
          <pc:sldMk cId="242767899" sldId="358"/>
        </pc:sldMkLst>
      </pc:sldChg>
      <pc:sldChg chg="del">
        <pc:chgData name="Luise Freese" userId="1e458a82179dfac0" providerId="LiveId" clId="{59D5A11B-B375-447D-8F31-931DF12B8ACB}" dt="2023-06-18T08:20:37.434" v="1277" actId="47"/>
        <pc:sldMkLst>
          <pc:docMk/>
          <pc:sldMk cId="3545083617" sldId="359"/>
        </pc:sldMkLst>
      </pc:sldChg>
      <pc:sldChg chg="del">
        <pc:chgData name="Luise Freese" userId="1e458a82179dfac0" providerId="LiveId" clId="{59D5A11B-B375-447D-8F31-931DF12B8ACB}" dt="2023-06-18T08:22:48.691" v="1292" actId="47"/>
        <pc:sldMkLst>
          <pc:docMk/>
          <pc:sldMk cId="846277863" sldId="360"/>
        </pc:sldMkLst>
      </pc:sldChg>
      <pc:sldChg chg="del">
        <pc:chgData name="Luise Freese" userId="1e458a82179dfac0" providerId="LiveId" clId="{59D5A11B-B375-447D-8F31-931DF12B8ACB}" dt="2023-06-18T08:23:51.741" v="1303" actId="47"/>
        <pc:sldMkLst>
          <pc:docMk/>
          <pc:sldMk cId="449391164" sldId="362"/>
        </pc:sldMkLst>
      </pc:sldChg>
      <pc:sldChg chg="del">
        <pc:chgData name="Luise Freese" userId="1e458a82179dfac0" providerId="LiveId" clId="{59D5A11B-B375-447D-8F31-931DF12B8ACB}" dt="2023-06-18T07:12:07.540" v="678" actId="47"/>
        <pc:sldMkLst>
          <pc:docMk/>
          <pc:sldMk cId="3811118663" sldId="363"/>
        </pc:sldMkLst>
      </pc:sldChg>
      <pc:sldChg chg="add del">
        <pc:chgData name="Luise Freese" userId="1e458a82179dfac0" providerId="LiveId" clId="{59D5A11B-B375-447D-8F31-931DF12B8ACB}" dt="2023-06-18T06:22:01.490" v="6"/>
        <pc:sldMkLst>
          <pc:docMk/>
          <pc:sldMk cId="34775855" sldId="364"/>
        </pc:sldMkLst>
      </pc:sldChg>
      <pc:sldChg chg="add del setBg">
        <pc:chgData name="Luise Freese" userId="1e458a82179dfac0" providerId="LiveId" clId="{59D5A11B-B375-447D-8F31-931DF12B8ACB}" dt="2023-06-18T06:22:22.406" v="10" actId="47"/>
        <pc:sldMkLst>
          <pc:docMk/>
          <pc:sldMk cId="350046711" sldId="364"/>
        </pc:sldMkLst>
      </pc:sldChg>
      <pc:sldChg chg="add ord">
        <pc:chgData name="Luise Freese" userId="1e458a82179dfac0" providerId="LiveId" clId="{59D5A11B-B375-447D-8F31-931DF12B8ACB}" dt="2023-06-18T06:24:30.619" v="65"/>
        <pc:sldMkLst>
          <pc:docMk/>
          <pc:sldMk cId="3108385139" sldId="364"/>
        </pc:sldMkLst>
      </pc:sldChg>
      <pc:sldChg chg="add del setBg">
        <pc:chgData name="Luise Freese" userId="1e458a82179dfac0" providerId="LiveId" clId="{59D5A11B-B375-447D-8F31-931DF12B8ACB}" dt="2023-06-18T06:22:45.983" v="13"/>
        <pc:sldMkLst>
          <pc:docMk/>
          <pc:sldMk cId="3632793326" sldId="364"/>
        </pc:sldMkLst>
      </pc:sldChg>
      <pc:sldChg chg="delSp modSp add del mod ord setBg">
        <pc:chgData name="Luise Freese" userId="1e458a82179dfac0" providerId="LiveId" clId="{59D5A11B-B375-447D-8F31-931DF12B8ACB}" dt="2023-06-18T06:40:23.035" v="186"/>
        <pc:sldMkLst>
          <pc:docMk/>
          <pc:sldMk cId="350046711" sldId="365"/>
        </pc:sldMkLst>
        <pc:spChg chg="del">
          <ac:chgData name="Luise Freese" userId="1e458a82179dfac0" providerId="LiveId" clId="{59D5A11B-B375-447D-8F31-931DF12B8ACB}" dt="2023-06-18T06:24:13.723" v="61" actId="478"/>
          <ac:spMkLst>
            <pc:docMk/>
            <pc:sldMk cId="350046711" sldId="365"/>
            <ac:spMk id="5" creationId="{CEAD5D78-B451-1040-9881-8E1B91F97195}"/>
          </ac:spMkLst>
        </pc:spChg>
        <pc:spChg chg="mod">
          <ac:chgData name="Luise Freese" userId="1e458a82179dfac0" providerId="LiveId" clId="{59D5A11B-B375-447D-8F31-931DF12B8ACB}" dt="2023-06-18T06:27:49.593" v="103" actId="20577"/>
          <ac:spMkLst>
            <pc:docMk/>
            <pc:sldMk cId="350046711" sldId="365"/>
            <ac:spMk id="12" creationId="{896FB68A-7FA4-204D-87D1-35F9C9D2B63D}"/>
          </ac:spMkLst>
        </pc:spChg>
        <pc:spChg chg="mod">
          <ac:chgData name="Luise Freese" userId="1e458a82179dfac0" providerId="LiveId" clId="{59D5A11B-B375-447D-8F31-931DF12B8ACB}" dt="2023-06-18T06:24:03.594" v="59" actId="20577"/>
          <ac:spMkLst>
            <pc:docMk/>
            <pc:sldMk cId="350046711" sldId="365"/>
            <ac:spMk id="13" creationId="{605AFE3B-4B73-674C-9777-10823FE08961}"/>
          </ac:spMkLst>
        </pc:spChg>
        <pc:spChg chg="del">
          <ac:chgData name="Luise Freese" userId="1e458a82179dfac0" providerId="LiveId" clId="{59D5A11B-B375-447D-8F31-931DF12B8ACB}" dt="2023-06-18T06:24:07.397" v="60" actId="478"/>
          <ac:spMkLst>
            <pc:docMk/>
            <pc:sldMk cId="350046711" sldId="365"/>
            <ac:spMk id="14" creationId="{E08A491B-3758-5042-B3A4-661D4CA24B04}"/>
          </ac:spMkLst>
        </pc:spChg>
      </pc:sldChg>
      <pc:sldChg chg="add del setBg">
        <pc:chgData name="Luise Freese" userId="1e458a82179dfac0" providerId="LiveId" clId="{59D5A11B-B375-447D-8F31-931DF12B8ACB}" dt="2023-06-18T06:22:20.261" v="9"/>
        <pc:sldMkLst>
          <pc:docMk/>
          <pc:sldMk cId="610263906" sldId="365"/>
        </pc:sldMkLst>
      </pc:sldChg>
      <pc:sldChg chg="add del">
        <pc:chgData name="Luise Freese" userId="1e458a82179dfac0" providerId="LiveId" clId="{59D5A11B-B375-447D-8F31-931DF12B8ACB}" dt="2023-06-18T06:22:45.983" v="13"/>
        <pc:sldMkLst>
          <pc:docMk/>
          <pc:sldMk cId="15636033" sldId="366"/>
        </pc:sldMkLst>
      </pc:sldChg>
      <pc:sldChg chg="addSp modSp add del mod ord">
        <pc:chgData name="Luise Freese" userId="1e458a82179dfac0" providerId="LiveId" clId="{59D5A11B-B375-447D-8F31-931DF12B8ACB}" dt="2023-06-18T06:40:15.362" v="184" actId="47"/>
        <pc:sldMkLst>
          <pc:docMk/>
          <pc:sldMk cId="1993212757" sldId="366"/>
        </pc:sldMkLst>
        <pc:spChg chg="add mod">
          <ac:chgData name="Luise Freese" userId="1e458a82179dfac0" providerId="LiveId" clId="{59D5A11B-B375-447D-8F31-931DF12B8ACB}" dt="2023-06-18T06:28:41.996" v="108" actId="1076"/>
          <ac:spMkLst>
            <pc:docMk/>
            <pc:sldMk cId="1993212757" sldId="366"/>
            <ac:spMk id="3" creationId="{835F6FF5-7449-F77A-300D-D4F77D02417E}"/>
          </ac:spMkLst>
        </pc:spChg>
        <pc:spChg chg="add mod">
          <ac:chgData name="Luise Freese" userId="1e458a82179dfac0" providerId="LiveId" clId="{59D5A11B-B375-447D-8F31-931DF12B8ACB}" dt="2023-06-18T06:28:21.900" v="105" actId="108"/>
          <ac:spMkLst>
            <pc:docMk/>
            <pc:sldMk cId="1993212757" sldId="366"/>
            <ac:spMk id="4" creationId="{DE9F8F58-E480-0CFA-2A99-D14BFE16F98A}"/>
          </ac:spMkLst>
        </pc:spChg>
      </pc:sldChg>
      <pc:sldChg chg="add del ord setBg">
        <pc:chgData name="Luise Freese" userId="1e458a82179dfac0" providerId="LiveId" clId="{59D5A11B-B375-447D-8F31-931DF12B8ACB}" dt="2023-06-18T06:24:46.566" v="68"/>
        <pc:sldMkLst>
          <pc:docMk/>
          <pc:sldMk cId="3754779477" sldId="367"/>
        </pc:sldMkLst>
      </pc:sldChg>
      <pc:sldChg chg="add del setBg">
        <pc:chgData name="Luise Freese" userId="1e458a82179dfac0" providerId="LiveId" clId="{59D5A11B-B375-447D-8F31-931DF12B8ACB}" dt="2023-06-18T06:35:58.501" v="115" actId="47"/>
        <pc:sldMkLst>
          <pc:docMk/>
          <pc:sldMk cId="197557629" sldId="368"/>
        </pc:sldMkLst>
      </pc:sldChg>
      <pc:sldChg chg="add del setBg">
        <pc:chgData name="Luise Freese" userId="1e458a82179dfac0" providerId="LiveId" clId="{59D5A11B-B375-447D-8F31-931DF12B8ACB}" dt="2023-06-18T06:35:58.501" v="115" actId="47"/>
        <pc:sldMkLst>
          <pc:docMk/>
          <pc:sldMk cId="391276983" sldId="369"/>
        </pc:sldMkLst>
      </pc:sldChg>
      <pc:sldChg chg="add del setBg">
        <pc:chgData name="Luise Freese" userId="1e458a82179dfac0" providerId="LiveId" clId="{59D5A11B-B375-447D-8F31-931DF12B8ACB}" dt="2023-06-18T06:36:03.337" v="117" actId="47"/>
        <pc:sldMkLst>
          <pc:docMk/>
          <pc:sldMk cId="3326974690" sldId="370"/>
        </pc:sldMkLst>
      </pc:sldChg>
      <pc:sldChg chg="add setBg">
        <pc:chgData name="Luise Freese" userId="1e458a82179dfac0" providerId="LiveId" clId="{59D5A11B-B375-447D-8F31-931DF12B8ACB}" dt="2023-06-18T06:35:46.736" v="114"/>
        <pc:sldMkLst>
          <pc:docMk/>
          <pc:sldMk cId="998035033" sldId="371"/>
        </pc:sldMkLst>
      </pc:sldChg>
      <pc:sldChg chg="add setBg">
        <pc:chgData name="Luise Freese" userId="1e458a82179dfac0" providerId="LiveId" clId="{59D5A11B-B375-447D-8F31-931DF12B8ACB}" dt="2023-06-18T06:35:46.736" v="114"/>
        <pc:sldMkLst>
          <pc:docMk/>
          <pc:sldMk cId="1404313482" sldId="372"/>
        </pc:sldMkLst>
      </pc:sldChg>
      <pc:sldChg chg="addSp delSp modSp new mod">
        <pc:chgData name="Luise Freese" userId="1e458a82179dfac0" providerId="LiveId" clId="{59D5A11B-B375-447D-8F31-931DF12B8ACB}" dt="2023-06-18T06:53:07.058" v="443" actId="20577"/>
        <pc:sldMkLst>
          <pc:docMk/>
          <pc:sldMk cId="1079383658" sldId="373"/>
        </pc:sldMkLst>
        <pc:spChg chg="mod">
          <ac:chgData name="Luise Freese" userId="1e458a82179dfac0" providerId="LiveId" clId="{59D5A11B-B375-447D-8F31-931DF12B8ACB}" dt="2023-06-18T06:51:20.629" v="383" actId="20577"/>
          <ac:spMkLst>
            <pc:docMk/>
            <pc:sldMk cId="1079383658" sldId="373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6:53:07.058" v="443" actId="20577"/>
          <ac:spMkLst>
            <pc:docMk/>
            <pc:sldMk cId="1079383658" sldId="373"/>
            <ac:spMk id="3" creationId="{65EA77E1-C91D-9BF7-6A11-F7DD212CDDB5}"/>
          </ac:spMkLst>
        </pc:spChg>
        <pc:spChg chg="del">
          <ac:chgData name="Luise Freese" userId="1e458a82179dfac0" providerId="LiveId" clId="{59D5A11B-B375-447D-8F31-931DF12B8ACB}" dt="2023-06-18T06:50:04.355" v="352" actId="478"/>
          <ac:spMkLst>
            <pc:docMk/>
            <pc:sldMk cId="1079383658" sldId="373"/>
            <ac:spMk id="4" creationId="{A078BD38-A1B9-89CF-38AF-24124EB99089}"/>
          </ac:spMkLst>
        </pc:spChg>
        <pc:picChg chg="add del mod">
          <ac:chgData name="Luise Freese" userId="1e458a82179dfac0" providerId="LiveId" clId="{59D5A11B-B375-447D-8F31-931DF12B8ACB}" dt="2023-06-18T06:51:28.841" v="385" actId="478"/>
          <ac:picMkLst>
            <pc:docMk/>
            <pc:sldMk cId="1079383658" sldId="373"/>
            <ac:picMk id="5" creationId="{21625AFD-6760-FEFD-E832-E55E29763C31}"/>
          </ac:picMkLst>
        </pc:picChg>
        <pc:picChg chg="add mod">
          <ac:chgData name="Luise Freese" userId="1e458a82179dfac0" providerId="LiveId" clId="{59D5A11B-B375-447D-8F31-931DF12B8ACB}" dt="2023-06-18T06:51:42.622" v="389" actId="1076"/>
          <ac:picMkLst>
            <pc:docMk/>
            <pc:sldMk cId="1079383658" sldId="373"/>
            <ac:picMk id="7" creationId="{4080C79E-5519-9ED7-95E9-292A8E318834}"/>
          </ac:picMkLst>
        </pc:picChg>
      </pc:sldChg>
      <pc:sldChg chg="add ord">
        <pc:chgData name="Luise Freese" userId="1e458a82179dfac0" providerId="LiveId" clId="{59D5A11B-B375-447D-8F31-931DF12B8ACB}" dt="2023-06-18T06:51:01.026" v="378"/>
        <pc:sldMkLst>
          <pc:docMk/>
          <pc:sldMk cId="28167485" sldId="374"/>
        </pc:sldMkLst>
      </pc:sldChg>
      <pc:sldChg chg="addSp delSp modSp add mod ord modAnim">
        <pc:chgData name="Luise Freese" userId="1e458a82179dfac0" providerId="LiveId" clId="{59D5A11B-B375-447D-8F31-931DF12B8ACB}" dt="2023-06-18T07:02:55.886" v="586" actId="108"/>
        <pc:sldMkLst>
          <pc:docMk/>
          <pc:sldMk cId="1349939479" sldId="375"/>
        </pc:sldMkLst>
        <pc:spChg chg="mod">
          <ac:chgData name="Luise Freese" userId="1e458a82179dfac0" providerId="LiveId" clId="{59D5A11B-B375-447D-8F31-931DF12B8ACB}" dt="2023-06-18T07:02:55.886" v="586" actId="108"/>
          <ac:spMkLst>
            <pc:docMk/>
            <pc:sldMk cId="1349939479" sldId="375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6:54:46.384" v="451"/>
          <ac:spMkLst>
            <pc:docMk/>
            <pc:sldMk cId="1349939479" sldId="375"/>
            <ac:spMk id="3" creationId="{65EA77E1-C91D-9BF7-6A11-F7DD212CDDB5}"/>
          </ac:spMkLst>
        </pc:spChg>
        <pc:picChg chg="add mod">
          <ac:chgData name="Luise Freese" userId="1e458a82179dfac0" providerId="LiveId" clId="{59D5A11B-B375-447D-8F31-931DF12B8ACB}" dt="2023-06-18T06:54:33.067" v="450"/>
          <ac:picMkLst>
            <pc:docMk/>
            <pc:sldMk cId="1349939479" sldId="375"/>
            <ac:picMk id="4" creationId="{09338F1C-C6EF-6AD0-A2D6-A8D8A95563F7}"/>
          </ac:picMkLst>
        </pc:picChg>
        <pc:picChg chg="del">
          <ac:chgData name="Luise Freese" userId="1e458a82179dfac0" providerId="LiveId" clId="{59D5A11B-B375-447D-8F31-931DF12B8ACB}" dt="2023-06-18T06:54:32.697" v="449" actId="478"/>
          <ac:picMkLst>
            <pc:docMk/>
            <pc:sldMk cId="1349939479" sldId="375"/>
            <ac:picMk id="7" creationId="{4080C79E-5519-9ED7-95E9-292A8E318834}"/>
          </ac:picMkLst>
        </pc:picChg>
      </pc:sldChg>
      <pc:sldChg chg="addSp modSp add">
        <pc:chgData name="Luise Freese" userId="1e458a82179dfac0" providerId="LiveId" clId="{59D5A11B-B375-447D-8F31-931DF12B8ACB}" dt="2023-06-18T06:55:08.929" v="454"/>
        <pc:sldMkLst>
          <pc:docMk/>
          <pc:sldMk cId="1849239480" sldId="376"/>
        </pc:sldMkLst>
        <pc:picChg chg="add mod">
          <ac:chgData name="Luise Freese" userId="1e458a82179dfac0" providerId="LiveId" clId="{59D5A11B-B375-447D-8F31-931DF12B8ACB}" dt="2023-06-18T06:55:08.929" v="454"/>
          <ac:picMkLst>
            <pc:docMk/>
            <pc:sldMk cId="1849239480" sldId="376"/>
            <ac:picMk id="5" creationId="{76286E8C-2772-72D1-6748-D04592E87179}"/>
          </ac:picMkLst>
        </pc:picChg>
      </pc:sldChg>
      <pc:sldChg chg="addSp delSp modSp add mod ord modAnim">
        <pc:chgData name="Luise Freese" userId="1e458a82179dfac0" providerId="LiveId" clId="{59D5A11B-B375-447D-8F31-931DF12B8ACB}" dt="2023-06-18T07:03:00.636" v="587" actId="108"/>
        <pc:sldMkLst>
          <pc:docMk/>
          <pc:sldMk cId="3716020420" sldId="377"/>
        </pc:sldMkLst>
        <pc:spChg chg="mod">
          <ac:chgData name="Luise Freese" userId="1e458a82179dfac0" providerId="LiveId" clId="{59D5A11B-B375-447D-8F31-931DF12B8ACB}" dt="2023-06-18T07:03:00.636" v="587" actId="108"/>
          <ac:spMkLst>
            <pc:docMk/>
            <pc:sldMk cId="3716020420" sldId="377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6:55:43.658" v="461"/>
          <ac:spMkLst>
            <pc:docMk/>
            <pc:sldMk cId="3716020420" sldId="377"/>
            <ac:spMk id="3" creationId="{65EA77E1-C91D-9BF7-6A11-F7DD212CDDB5}"/>
          </ac:spMkLst>
        </pc:spChg>
        <pc:picChg chg="del">
          <ac:chgData name="Luise Freese" userId="1e458a82179dfac0" providerId="LiveId" clId="{59D5A11B-B375-447D-8F31-931DF12B8ACB}" dt="2023-06-18T06:55:27.844" v="459" actId="478"/>
          <ac:picMkLst>
            <pc:docMk/>
            <pc:sldMk cId="3716020420" sldId="377"/>
            <ac:picMk id="4" creationId="{09338F1C-C6EF-6AD0-A2D6-A8D8A95563F7}"/>
          </ac:picMkLst>
        </pc:picChg>
        <pc:picChg chg="add mod">
          <ac:chgData name="Luise Freese" userId="1e458a82179dfac0" providerId="LiveId" clId="{59D5A11B-B375-447D-8F31-931DF12B8ACB}" dt="2023-06-18T06:55:28.250" v="460"/>
          <ac:picMkLst>
            <pc:docMk/>
            <pc:sldMk cId="3716020420" sldId="377"/>
            <ac:picMk id="5" creationId="{3073B32C-A44E-B547-869F-0C664E9F85D3}"/>
          </ac:picMkLst>
        </pc:picChg>
      </pc:sldChg>
      <pc:sldChg chg="addSp modSp add">
        <pc:chgData name="Luise Freese" userId="1e458a82179dfac0" providerId="LiveId" clId="{59D5A11B-B375-447D-8F31-931DF12B8ACB}" dt="2023-06-18T06:55:57.495" v="464"/>
        <pc:sldMkLst>
          <pc:docMk/>
          <pc:sldMk cId="2497935106" sldId="378"/>
        </pc:sldMkLst>
        <pc:picChg chg="add mod">
          <ac:chgData name="Luise Freese" userId="1e458a82179dfac0" providerId="LiveId" clId="{59D5A11B-B375-447D-8F31-931DF12B8ACB}" dt="2023-06-18T06:55:57.495" v="464"/>
          <ac:picMkLst>
            <pc:docMk/>
            <pc:sldMk cId="2497935106" sldId="378"/>
            <ac:picMk id="4" creationId="{13016898-64FA-F929-60D9-D75DCE596543}"/>
          </ac:picMkLst>
        </pc:picChg>
      </pc:sldChg>
      <pc:sldChg chg="addSp delSp modSp add mod ord setBg modAnim">
        <pc:chgData name="Luise Freese" userId="1e458a82179dfac0" providerId="LiveId" clId="{59D5A11B-B375-447D-8F31-931DF12B8ACB}" dt="2023-06-18T07:02:50.200" v="585"/>
        <pc:sldMkLst>
          <pc:docMk/>
          <pc:sldMk cId="2826933954" sldId="379"/>
        </pc:sldMkLst>
        <pc:spChg chg="mod">
          <ac:chgData name="Luise Freese" userId="1e458a82179dfac0" providerId="LiveId" clId="{59D5A11B-B375-447D-8F31-931DF12B8ACB}" dt="2023-06-18T07:02:50.200" v="585"/>
          <ac:spMkLst>
            <pc:docMk/>
            <pc:sldMk cId="2826933954" sldId="379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02:50.200" v="585"/>
          <ac:spMkLst>
            <pc:docMk/>
            <pc:sldMk cId="2826933954" sldId="379"/>
            <ac:spMk id="3" creationId="{65EA77E1-C91D-9BF7-6A11-F7DD212CDDB5}"/>
          </ac:spMkLst>
        </pc:spChg>
        <pc:picChg chg="add del mod">
          <ac:chgData name="Luise Freese" userId="1e458a82179dfac0" providerId="LiveId" clId="{59D5A11B-B375-447D-8F31-931DF12B8ACB}" dt="2023-06-18T06:56:11.025" v="471"/>
          <ac:picMkLst>
            <pc:docMk/>
            <pc:sldMk cId="2826933954" sldId="379"/>
            <ac:picMk id="4" creationId="{FC72CECD-E23D-33D1-777A-260F51B478F7}"/>
          </ac:picMkLst>
        </pc:picChg>
        <pc:picChg chg="del">
          <ac:chgData name="Luise Freese" userId="1e458a82179dfac0" providerId="LiveId" clId="{59D5A11B-B375-447D-8F31-931DF12B8ACB}" dt="2023-06-18T06:56:09.261" v="469" actId="478"/>
          <ac:picMkLst>
            <pc:docMk/>
            <pc:sldMk cId="2826933954" sldId="379"/>
            <ac:picMk id="5" creationId="{3073B32C-A44E-B547-869F-0C664E9F85D3}"/>
          </ac:picMkLst>
        </pc:picChg>
        <pc:picChg chg="add mod">
          <ac:chgData name="Luise Freese" userId="1e458a82179dfac0" providerId="LiveId" clId="{59D5A11B-B375-447D-8F31-931DF12B8ACB}" dt="2023-06-18T06:56:17.216" v="472"/>
          <ac:picMkLst>
            <pc:docMk/>
            <pc:sldMk cId="2826933954" sldId="379"/>
            <ac:picMk id="6" creationId="{B3D7AA7A-1D71-7AFD-1116-1C04178C8170}"/>
          </ac:picMkLst>
        </pc:picChg>
      </pc:sldChg>
      <pc:sldChg chg="addSp delSp modSp add mod ord setBg delAnim">
        <pc:chgData name="Luise Freese" userId="1e458a82179dfac0" providerId="LiveId" clId="{59D5A11B-B375-447D-8F31-931DF12B8ACB}" dt="2023-06-18T07:02:37.930" v="583"/>
        <pc:sldMkLst>
          <pc:docMk/>
          <pc:sldMk cId="3573725350" sldId="380"/>
        </pc:sldMkLst>
        <pc:spChg chg="mod">
          <ac:chgData name="Luise Freese" userId="1e458a82179dfac0" providerId="LiveId" clId="{59D5A11B-B375-447D-8F31-931DF12B8ACB}" dt="2023-06-18T07:02:37.930" v="583"/>
          <ac:spMkLst>
            <pc:docMk/>
            <pc:sldMk cId="3573725350" sldId="380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02:37.930" v="583"/>
          <ac:spMkLst>
            <pc:docMk/>
            <pc:sldMk cId="3573725350" sldId="380"/>
            <ac:spMk id="3" creationId="{65EA77E1-C91D-9BF7-6A11-F7DD212CDDB5}"/>
          </ac:spMkLst>
        </pc:spChg>
        <pc:picChg chg="add mod">
          <ac:chgData name="Luise Freese" userId="1e458a82179dfac0" providerId="LiveId" clId="{59D5A11B-B375-447D-8F31-931DF12B8ACB}" dt="2023-06-18T06:58:17.806" v="524"/>
          <ac:picMkLst>
            <pc:docMk/>
            <pc:sldMk cId="3573725350" sldId="380"/>
            <ac:picMk id="4" creationId="{D728802E-3A45-2D8C-276A-7961D6DAD261}"/>
          </ac:picMkLst>
        </pc:picChg>
        <pc:picChg chg="del">
          <ac:chgData name="Luise Freese" userId="1e458a82179dfac0" providerId="LiveId" clId="{59D5A11B-B375-447D-8F31-931DF12B8ACB}" dt="2023-06-18T06:58:17.549" v="523" actId="478"/>
          <ac:picMkLst>
            <pc:docMk/>
            <pc:sldMk cId="3573725350" sldId="380"/>
            <ac:picMk id="6" creationId="{B3D7AA7A-1D71-7AFD-1116-1C04178C8170}"/>
          </ac:picMkLst>
        </pc:picChg>
      </pc:sldChg>
      <pc:sldChg chg="addSp delSp modSp add mod">
        <pc:chgData name="Luise Freese" userId="1e458a82179dfac0" providerId="LiveId" clId="{59D5A11B-B375-447D-8F31-931DF12B8ACB}" dt="2023-06-18T07:02:23.091" v="581" actId="108"/>
        <pc:sldMkLst>
          <pc:docMk/>
          <pc:sldMk cId="1484435309" sldId="381"/>
        </pc:sldMkLst>
        <pc:spChg chg="mod">
          <ac:chgData name="Luise Freese" userId="1e458a82179dfac0" providerId="LiveId" clId="{59D5A11B-B375-447D-8F31-931DF12B8ACB}" dt="2023-06-18T07:02:23.091" v="581" actId="108"/>
          <ac:spMkLst>
            <pc:docMk/>
            <pc:sldMk cId="1484435309" sldId="381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6:59:25.889" v="538" actId="20577"/>
          <ac:spMkLst>
            <pc:docMk/>
            <pc:sldMk cId="1484435309" sldId="381"/>
            <ac:spMk id="3" creationId="{65EA77E1-C91D-9BF7-6A11-F7DD212CDDB5}"/>
          </ac:spMkLst>
        </pc:spChg>
        <pc:picChg chg="del">
          <ac:chgData name="Luise Freese" userId="1e458a82179dfac0" providerId="LiveId" clId="{59D5A11B-B375-447D-8F31-931DF12B8ACB}" dt="2023-06-18T06:58:27.681" v="527" actId="478"/>
          <ac:picMkLst>
            <pc:docMk/>
            <pc:sldMk cId="1484435309" sldId="381"/>
            <ac:picMk id="4" creationId="{D728802E-3A45-2D8C-276A-7961D6DAD261}"/>
          </ac:picMkLst>
        </pc:picChg>
        <pc:picChg chg="add mod">
          <ac:chgData name="Luise Freese" userId="1e458a82179dfac0" providerId="LiveId" clId="{59D5A11B-B375-447D-8F31-931DF12B8ACB}" dt="2023-06-18T06:58:27.966" v="528"/>
          <ac:picMkLst>
            <pc:docMk/>
            <pc:sldMk cId="1484435309" sldId="381"/>
            <ac:picMk id="5" creationId="{2F7D2E9B-61C8-59C2-1981-B98BDDBA1FCC}"/>
          </ac:picMkLst>
        </pc:picChg>
      </pc:sldChg>
      <pc:sldChg chg="addSp delSp modSp add mod">
        <pc:chgData name="Luise Freese" userId="1e458a82179dfac0" providerId="LiveId" clId="{59D5A11B-B375-447D-8F31-931DF12B8ACB}" dt="2023-06-18T07:05:38.472" v="610" actId="478"/>
        <pc:sldMkLst>
          <pc:docMk/>
          <pc:sldMk cId="2206060438" sldId="382"/>
        </pc:sldMkLst>
        <pc:spChg chg="del mod">
          <ac:chgData name="Luise Freese" userId="1e458a82179dfac0" providerId="LiveId" clId="{59D5A11B-B375-447D-8F31-931DF12B8ACB}" dt="2023-06-18T07:05:38.472" v="610" actId="478"/>
          <ac:spMkLst>
            <pc:docMk/>
            <pc:sldMk cId="2206060438" sldId="382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00:06.619" v="561" actId="20577"/>
          <ac:spMkLst>
            <pc:docMk/>
            <pc:sldMk cId="2206060438" sldId="382"/>
            <ac:spMk id="3" creationId="{65EA77E1-C91D-9BF7-6A11-F7DD212CDDB5}"/>
          </ac:spMkLst>
        </pc:spChg>
        <pc:spChg chg="add mod">
          <ac:chgData name="Luise Freese" userId="1e458a82179dfac0" providerId="LiveId" clId="{59D5A11B-B375-447D-8F31-931DF12B8ACB}" dt="2023-06-18T07:05:38.472" v="610" actId="478"/>
          <ac:spMkLst>
            <pc:docMk/>
            <pc:sldMk cId="2206060438" sldId="382"/>
            <ac:spMk id="9" creationId="{3DD755FE-FA36-A29F-2D22-564726BD9EE2}"/>
          </ac:spMkLst>
        </pc:spChg>
        <pc:picChg chg="add mod">
          <ac:chgData name="Luise Freese" userId="1e458a82179dfac0" providerId="LiveId" clId="{59D5A11B-B375-447D-8F31-931DF12B8ACB}" dt="2023-06-18T06:59:35.520" v="542"/>
          <ac:picMkLst>
            <pc:docMk/>
            <pc:sldMk cId="2206060438" sldId="382"/>
            <ac:picMk id="4" creationId="{D239C0E6-1EEC-78D6-B04C-CD1FE0252023}"/>
          </ac:picMkLst>
        </pc:picChg>
        <pc:picChg chg="del">
          <ac:chgData name="Luise Freese" userId="1e458a82179dfac0" providerId="LiveId" clId="{59D5A11B-B375-447D-8F31-931DF12B8ACB}" dt="2023-06-18T06:59:35.199" v="541" actId="478"/>
          <ac:picMkLst>
            <pc:docMk/>
            <pc:sldMk cId="2206060438" sldId="382"/>
            <ac:picMk id="5" creationId="{2F7D2E9B-61C8-59C2-1981-B98BDDBA1FCC}"/>
          </ac:picMkLst>
        </pc:picChg>
        <pc:picChg chg="add del mod">
          <ac:chgData name="Luise Freese" userId="1e458a82179dfac0" providerId="LiveId" clId="{59D5A11B-B375-447D-8F31-931DF12B8ACB}" dt="2023-06-18T06:59:45.325" v="544"/>
          <ac:picMkLst>
            <pc:docMk/>
            <pc:sldMk cId="2206060438" sldId="382"/>
            <ac:picMk id="6" creationId="{CE78B539-70E8-5F41-8EF1-558624422FD2}"/>
          </ac:picMkLst>
        </pc:picChg>
        <pc:picChg chg="add mod">
          <ac:chgData name="Luise Freese" userId="1e458a82179dfac0" providerId="LiveId" clId="{59D5A11B-B375-447D-8F31-931DF12B8ACB}" dt="2023-06-18T07:00:09.932" v="562" actId="1076"/>
          <ac:picMkLst>
            <pc:docMk/>
            <pc:sldMk cId="2206060438" sldId="382"/>
            <ac:picMk id="7" creationId="{8ADCCC0B-1F95-5D3B-2630-B4A8FFF4E105}"/>
          </ac:picMkLst>
        </pc:picChg>
      </pc:sldChg>
      <pc:sldChg chg="addSp delSp modSp add mod ord">
        <pc:chgData name="Luise Freese" userId="1e458a82179dfac0" providerId="LiveId" clId="{59D5A11B-B375-447D-8F31-931DF12B8ACB}" dt="2023-06-18T07:02:16.226" v="580" actId="20577"/>
        <pc:sldMkLst>
          <pc:docMk/>
          <pc:sldMk cId="2456929322" sldId="383"/>
        </pc:sldMkLst>
        <pc:spChg chg="mod">
          <ac:chgData name="Luise Freese" userId="1e458a82179dfac0" providerId="LiveId" clId="{59D5A11B-B375-447D-8F31-931DF12B8ACB}" dt="2023-06-18T07:02:16.226" v="580" actId="20577"/>
          <ac:spMkLst>
            <pc:docMk/>
            <pc:sldMk cId="2456929322" sldId="383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02:09.159" v="570" actId="27636"/>
          <ac:spMkLst>
            <pc:docMk/>
            <pc:sldMk cId="2456929322" sldId="383"/>
            <ac:spMk id="3" creationId="{65EA77E1-C91D-9BF7-6A11-F7DD212CDDB5}"/>
          </ac:spMkLst>
        </pc:spChg>
        <pc:picChg chg="add mod">
          <ac:chgData name="Luise Freese" userId="1e458a82179dfac0" providerId="LiveId" clId="{59D5A11B-B375-447D-8F31-931DF12B8ACB}" dt="2023-06-18T07:01:57.926" v="568"/>
          <ac:picMkLst>
            <pc:docMk/>
            <pc:sldMk cId="2456929322" sldId="383"/>
            <ac:picMk id="4" creationId="{1470AA99-121B-0DB5-3DD0-6DF625B53E81}"/>
          </ac:picMkLst>
        </pc:picChg>
        <pc:picChg chg="del">
          <ac:chgData name="Luise Freese" userId="1e458a82179dfac0" providerId="LiveId" clId="{59D5A11B-B375-447D-8F31-931DF12B8ACB}" dt="2023-06-18T07:01:57.551" v="567" actId="478"/>
          <ac:picMkLst>
            <pc:docMk/>
            <pc:sldMk cId="2456929322" sldId="383"/>
            <ac:picMk id="5" creationId="{2F7D2E9B-61C8-59C2-1981-B98BDDBA1FCC}"/>
          </ac:picMkLst>
        </pc:picChg>
      </pc:sldChg>
      <pc:sldChg chg="addSp delSp modSp add mod">
        <pc:chgData name="Luise Freese" userId="1e458a82179dfac0" providerId="LiveId" clId="{59D5A11B-B375-447D-8F31-931DF12B8ACB}" dt="2023-06-18T07:04:38.624" v="608" actId="20577"/>
        <pc:sldMkLst>
          <pc:docMk/>
          <pc:sldMk cId="3468691233" sldId="384"/>
        </pc:sldMkLst>
        <pc:spChg chg="mod">
          <ac:chgData name="Luise Freese" userId="1e458a82179dfac0" providerId="LiveId" clId="{59D5A11B-B375-447D-8F31-931DF12B8ACB}" dt="2023-06-18T07:04:38.624" v="608" actId="20577"/>
          <ac:spMkLst>
            <pc:docMk/>
            <pc:sldMk cId="3468691233" sldId="384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04:33.436" v="596" actId="27636"/>
          <ac:spMkLst>
            <pc:docMk/>
            <pc:sldMk cId="3468691233" sldId="384"/>
            <ac:spMk id="3" creationId="{65EA77E1-C91D-9BF7-6A11-F7DD212CDDB5}"/>
          </ac:spMkLst>
        </pc:spChg>
        <pc:picChg chg="del">
          <ac:chgData name="Luise Freese" userId="1e458a82179dfac0" providerId="LiveId" clId="{59D5A11B-B375-447D-8F31-931DF12B8ACB}" dt="2023-06-18T07:04:21.379" v="593" actId="478"/>
          <ac:picMkLst>
            <pc:docMk/>
            <pc:sldMk cId="3468691233" sldId="384"/>
            <ac:picMk id="4" creationId="{1470AA99-121B-0DB5-3DD0-6DF625B53E81}"/>
          </ac:picMkLst>
        </pc:picChg>
        <pc:picChg chg="add mod">
          <ac:chgData name="Luise Freese" userId="1e458a82179dfac0" providerId="LiveId" clId="{59D5A11B-B375-447D-8F31-931DF12B8ACB}" dt="2023-06-18T07:04:25.523" v="594" actId="1076"/>
          <ac:picMkLst>
            <pc:docMk/>
            <pc:sldMk cId="3468691233" sldId="384"/>
            <ac:picMk id="5" creationId="{88C96B25-78B7-6407-655C-366C27280D58}"/>
          </ac:picMkLst>
        </pc:picChg>
      </pc:sldChg>
      <pc:sldChg chg="addSp delSp modSp add mod setBg">
        <pc:chgData name="Luise Freese" userId="1e458a82179dfac0" providerId="LiveId" clId="{59D5A11B-B375-447D-8F31-931DF12B8ACB}" dt="2023-06-18T07:12:02.287" v="677" actId="1076"/>
        <pc:sldMkLst>
          <pc:docMk/>
          <pc:sldMk cId="685337494" sldId="385"/>
        </pc:sldMkLst>
        <pc:spChg chg="mod">
          <ac:chgData name="Luise Freese" userId="1e458a82179dfac0" providerId="LiveId" clId="{59D5A11B-B375-447D-8F31-931DF12B8ACB}" dt="2023-06-18T07:11:27.202" v="653" actId="20577"/>
          <ac:spMkLst>
            <pc:docMk/>
            <pc:sldMk cId="685337494" sldId="385"/>
            <ac:spMk id="2" creationId="{B5D6A316-DF47-10DE-F272-483B5ACFD79C}"/>
          </ac:spMkLst>
        </pc:spChg>
        <pc:spChg chg="del mod">
          <ac:chgData name="Luise Freese" userId="1e458a82179dfac0" providerId="LiveId" clId="{59D5A11B-B375-447D-8F31-931DF12B8ACB}" dt="2023-06-18T07:06:29.242" v="617" actId="478"/>
          <ac:spMkLst>
            <pc:docMk/>
            <pc:sldMk cId="685337494" sldId="385"/>
            <ac:spMk id="3" creationId="{65EA77E1-C91D-9BF7-6A11-F7DD212CDDB5}"/>
          </ac:spMkLst>
        </pc:spChg>
        <pc:spChg chg="add del mod">
          <ac:chgData name="Luise Freese" userId="1e458a82179dfac0" providerId="LiveId" clId="{59D5A11B-B375-447D-8F31-931DF12B8ACB}" dt="2023-06-18T07:06:31.125" v="618" actId="478"/>
          <ac:spMkLst>
            <pc:docMk/>
            <pc:sldMk cId="685337494" sldId="385"/>
            <ac:spMk id="7" creationId="{906BC93A-AA45-EC30-DB09-40B810686DB3}"/>
          </ac:spMkLst>
        </pc:spChg>
        <pc:picChg chg="add del mod">
          <ac:chgData name="Luise Freese" userId="1e458a82179dfac0" providerId="LiveId" clId="{59D5A11B-B375-447D-8F31-931DF12B8ACB}" dt="2023-06-18T07:08:09.927" v="623" actId="478"/>
          <ac:picMkLst>
            <pc:docMk/>
            <pc:sldMk cId="685337494" sldId="385"/>
            <ac:picMk id="4" creationId="{513E850E-7848-4D25-7BD6-43AE167F9928}"/>
          </ac:picMkLst>
        </pc:picChg>
        <pc:picChg chg="mod">
          <ac:chgData name="Luise Freese" userId="1e458a82179dfac0" providerId="LiveId" clId="{59D5A11B-B375-447D-8F31-931DF12B8ACB}" dt="2023-06-18T07:06:46.482" v="621" actId="1076"/>
          <ac:picMkLst>
            <pc:docMk/>
            <pc:sldMk cId="685337494" sldId="385"/>
            <ac:picMk id="5" creationId="{88C96B25-78B7-6407-655C-366C27280D58}"/>
          </ac:picMkLst>
        </pc:picChg>
        <pc:picChg chg="add mod">
          <ac:chgData name="Luise Freese" userId="1e458a82179dfac0" providerId="LiveId" clId="{59D5A11B-B375-447D-8F31-931DF12B8ACB}" dt="2023-06-18T07:12:02.287" v="677" actId="1076"/>
          <ac:picMkLst>
            <pc:docMk/>
            <pc:sldMk cId="685337494" sldId="385"/>
            <ac:picMk id="8" creationId="{F5B99C6A-0853-0A83-FC5D-451790C34D43}"/>
          </ac:picMkLst>
        </pc:picChg>
      </pc:sldChg>
      <pc:sldChg chg="addSp delSp modSp add mod modAnim">
        <pc:chgData name="Luise Freese" userId="1e458a82179dfac0" providerId="LiveId" clId="{59D5A11B-B375-447D-8F31-931DF12B8ACB}" dt="2023-06-18T07:11:41.951" v="674" actId="20577"/>
        <pc:sldMkLst>
          <pc:docMk/>
          <pc:sldMk cId="3422725948" sldId="386"/>
        </pc:sldMkLst>
        <pc:spChg chg="del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2" creationId="{B5D6A316-DF47-10DE-F272-483B5ACFD79C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3" creationId="{F61EFBBF-8E2B-C8DE-9AC6-097E89EEE29F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4" creationId="{7125002A-DF13-4FC2-413B-21DE0ED0DC5C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12" creationId="{88A13663-FFB2-621A-1FDA-CE85C45F941F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13" creationId="{93B5C929-43AD-E8AB-780A-F52432FD35C2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14" creationId="{92DDC24C-A514-CFFC-F398-FACDF412EEF8}"/>
          </ac:spMkLst>
        </pc:spChg>
        <pc:spChg chg="add del mod">
          <ac:chgData name="Luise Freese" userId="1e458a82179dfac0" providerId="LiveId" clId="{59D5A11B-B375-447D-8F31-931DF12B8ACB}" dt="2023-06-18T07:08:44.122" v="629"/>
          <ac:spMkLst>
            <pc:docMk/>
            <pc:sldMk cId="3422725948" sldId="386"/>
            <ac:spMk id="15" creationId="{62678971-8215-48CA-CB6F-ACFCF3647168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20" creationId="{9308913A-01B5-F414-D666-1F2F460BAC8F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21" creationId="{37E3EF15-F4A8-99B6-B7D9-05D397220D6A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28" creationId="{0A4C9A28-D143-2E7F-4C74-18FB19E0D3A4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29" creationId="{F2ADC0F9-FA36-9C4A-5172-410D13BC61A8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30" creationId="{03205E55-B216-9E72-F316-B2E8BAA6514D}"/>
          </ac:spMkLst>
        </pc:spChg>
        <pc:spChg chg="add del mod">
          <ac:chgData name="Luise Freese" userId="1e458a82179dfac0" providerId="LiveId" clId="{59D5A11B-B375-447D-8F31-931DF12B8ACB}" dt="2023-06-18T07:09:24.554" v="631" actId="478"/>
          <ac:spMkLst>
            <pc:docMk/>
            <pc:sldMk cId="3422725948" sldId="386"/>
            <ac:spMk id="31" creationId="{5A4A5EFD-95C1-4935-76EF-0A0EAE9D9AC6}"/>
          </ac:spMkLst>
        </pc:spChg>
        <pc:spChg chg="add mod ord">
          <ac:chgData name="Luise Freese" userId="1e458a82179dfac0" providerId="LiveId" clId="{59D5A11B-B375-447D-8F31-931DF12B8ACB}" dt="2023-06-18T07:11:41.951" v="674" actId="20577"/>
          <ac:spMkLst>
            <pc:docMk/>
            <pc:sldMk cId="3422725948" sldId="386"/>
            <ac:spMk id="36" creationId="{5E5B2F2F-8241-4112-7CEE-E74D6E147DC6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37" creationId="{2E0DC0DF-48F9-DF1A-9A30-0D63D4C5E88F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38" creationId="{ADEC3567-12A7-CEF2-D4F5-26E33E9DE3A3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45" creationId="{773A4934-DA05-8E70-91F7-9F9A7302BF04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46" creationId="{3CBE2120-0519-9EAA-FFD0-EBDE0C71CED6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47" creationId="{729E0B38-3A9F-CA8E-68E7-6EB64D4F585E}"/>
          </ac:spMkLst>
        </pc:spChg>
        <pc:spChg chg="add mod">
          <ac:chgData name="Luise Freese" userId="1e458a82179dfac0" providerId="LiveId" clId="{59D5A11B-B375-447D-8F31-931DF12B8ACB}" dt="2023-06-18T07:09:25.992" v="632"/>
          <ac:spMkLst>
            <pc:docMk/>
            <pc:sldMk cId="3422725948" sldId="386"/>
            <ac:spMk id="48" creationId="{9D1BD9F3-BD9E-AFE3-ACA5-BEFB22C626EB}"/>
          </ac:spMkLst>
        </pc:spChg>
        <pc:picChg chg="del">
          <ac:chgData name="Luise Freese" userId="1e458a82179dfac0" providerId="LiveId" clId="{59D5A11B-B375-447D-8F31-931DF12B8ACB}" dt="2023-06-18T07:08:34.549" v="625" actId="478"/>
          <ac:picMkLst>
            <pc:docMk/>
            <pc:sldMk cId="3422725948" sldId="386"/>
            <ac:picMk id="5" creationId="{88C96B25-78B7-6407-655C-366C27280D58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8" creationId="{F5D4E595-6681-9308-EF61-F3B438D8BED1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9" creationId="{A1D48076-841D-93F0-35C8-E5D056901F93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0" creationId="{D4BBC94E-040C-2EF9-4A98-ABB59B9AAE49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1" creationId="{B29909E9-D0AF-8871-D1F8-77700B1C7572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6" creationId="{60F93BED-89B5-60EC-CB34-5F5FCC8EC07E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7" creationId="{9D2DBCB7-3CB1-326F-8337-D4B2504252E5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8" creationId="{9E4D29E6-A408-347D-F385-7B3FD86B2CCB}"/>
          </ac:picMkLst>
        </pc:picChg>
        <pc:picChg chg="add del mod">
          <ac:chgData name="Luise Freese" userId="1e458a82179dfac0" providerId="LiveId" clId="{59D5A11B-B375-447D-8F31-931DF12B8ACB}" dt="2023-06-18T07:08:44.122" v="629"/>
          <ac:picMkLst>
            <pc:docMk/>
            <pc:sldMk cId="3422725948" sldId="386"/>
            <ac:picMk id="19" creationId="{91B7F307-BC13-BE3F-5ED1-36A169308B7F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24" creationId="{CBAF3852-5EC2-0AE2-69E4-A41046A6191A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25" creationId="{6F49B804-323B-E0DB-E664-F9FE0CD90C0C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26" creationId="{ED4BCE66-C51F-B233-3DCE-37A95EAC9AB2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27" creationId="{73F9128C-A0DB-3C05-2D9A-3F8172BD7A8D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32" creationId="{392264E4-C9D0-1B73-36DA-F043B17197BC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33" creationId="{70613DB9-5CB8-5CB6-A906-75E642D81EAA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34" creationId="{3394ADFB-DDEA-E45D-38DD-2E8D05BB93EF}"/>
          </ac:picMkLst>
        </pc:picChg>
        <pc:picChg chg="add del mod">
          <ac:chgData name="Luise Freese" userId="1e458a82179dfac0" providerId="LiveId" clId="{59D5A11B-B375-447D-8F31-931DF12B8ACB}" dt="2023-06-18T07:09:24.554" v="631" actId="478"/>
          <ac:picMkLst>
            <pc:docMk/>
            <pc:sldMk cId="3422725948" sldId="386"/>
            <ac:picMk id="35" creationId="{63495BA4-0051-6B4C-3562-B228D04627B7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41" creationId="{0E9676BD-CF68-45FA-4731-D3B54DFEF571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42" creationId="{56C27992-E0E8-2FDA-4903-9233E68B86A3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43" creationId="{8A69D032-C509-71D5-E81E-F980F07BF984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44" creationId="{1C88327E-2330-F5A6-2AE8-290EC593CC80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49" creationId="{D99DB204-1D6C-61A8-DB3C-C64EFFC3DD3C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50" creationId="{BA7A84A4-13AC-3CBB-C277-7482FBC1DDA9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51" creationId="{41156D7E-4F4B-BDAB-503C-C7A6901C4B1D}"/>
          </ac:picMkLst>
        </pc:picChg>
        <pc:picChg chg="add mod">
          <ac:chgData name="Luise Freese" userId="1e458a82179dfac0" providerId="LiveId" clId="{59D5A11B-B375-447D-8F31-931DF12B8ACB}" dt="2023-06-18T07:09:25.992" v="632"/>
          <ac:picMkLst>
            <pc:docMk/>
            <pc:sldMk cId="3422725948" sldId="386"/>
            <ac:picMk id="52" creationId="{96A8FBEC-3843-779E-6F43-FB89CC595311}"/>
          </ac:picMkLst>
        </pc:picChg>
        <pc:cxnChg chg="add del mod">
          <ac:chgData name="Luise Freese" userId="1e458a82179dfac0" providerId="LiveId" clId="{59D5A11B-B375-447D-8F31-931DF12B8ACB}" dt="2023-06-18T07:08:44.122" v="629"/>
          <ac:cxnSpMkLst>
            <pc:docMk/>
            <pc:sldMk cId="3422725948" sldId="386"/>
            <ac:cxnSpMk id="6" creationId="{F0B43CF3-E168-06FB-1527-25BD30B917BB}"/>
          </ac:cxnSpMkLst>
        </pc:cxnChg>
        <pc:cxnChg chg="add del mod">
          <ac:chgData name="Luise Freese" userId="1e458a82179dfac0" providerId="LiveId" clId="{59D5A11B-B375-447D-8F31-931DF12B8ACB}" dt="2023-06-18T07:08:44.122" v="629"/>
          <ac:cxnSpMkLst>
            <pc:docMk/>
            <pc:sldMk cId="3422725948" sldId="386"/>
            <ac:cxnSpMk id="7" creationId="{5B085BAF-90A2-1C0F-ECE3-F4C1AC8A0110}"/>
          </ac:cxnSpMkLst>
        </pc:cxnChg>
        <pc:cxnChg chg="add del mod">
          <ac:chgData name="Luise Freese" userId="1e458a82179dfac0" providerId="LiveId" clId="{59D5A11B-B375-447D-8F31-931DF12B8ACB}" dt="2023-06-18T07:09:24.554" v="631" actId="478"/>
          <ac:cxnSpMkLst>
            <pc:docMk/>
            <pc:sldMk cId="3422725948" sldId="386"/>
            <ac:cxnSpMk id="22" creationId="{A0C161EF-FFA7-1C2B-FC9B-CF77622D84CB}"/>
          </ac:cxnSpMkLst>
        </pc:cxnChg>
        <pc:cxnChg chg="add del mod">
          <ac:chgData name="Luise Freese" userId="1e458a82179dfac0" providerId="LiveId" clId="{59D5A11B-B375-447D-8F31-931DF12B8ACB}" dt="2023-06-18T07:09:24.554" v="631" actId="478"/>
          <ac:cxnSpMkLst>
            <pc:docMk/>
            <pc:sldMk cId="3422725948" sldId="386"/>
            <ac:cxnSpMk id="23" creationId="{7B80BD2A-94D1-44AA-5C9F-A01DE9E01375}"/>
          </ac:cxnSpMkLst>
        </pc:cxnChg>
        <pc:cxnChg chg="add mod">
          <ac:chgData name="Luise Freese" userId="1e458a82179dfac0" providerId="LiveId" clId="{59D5A11B-B375-447D-8F31-931DF12B8ACB}" dt="2023-06-18T07:09:25.992" v="632"/>
          <ac:cxnSpMkLst>
            <pc:docMk/>
            <pc:sldMk cId="3422725948" sldId="386"/>
            <ac:cxnSpMk id="39" creationId="{7E7DE84A-4AB7-49BC-8CFA-72654A086375}"/>
          </ac:cxnSpMkLst>
        </pc:cxnChg>
        <pc:cxnChg chg="add mod">
          <ac:chgData name="Luise Freese" userId="1e458a82179dfac0" providerId="LiveId" clId="{59D5A11B-B375-447D-8F31-931DF12B8ACB}" dt="2023-06-18T07:09:25.992" v="632"/>
          <ac:cxnSpMkLst>
            <pc:docMk/>
            <pc:sldMk cId="3422725948" sldId="386"/>
            <ac:cxnSpMk id="40" creationId="{87887B0A-DC65-8F8D-5474-4D35C23BD7EC}"/>
          </ac:cxnSpMkLst>
        </pc:cxnChg>
      </pc:sldChg>
      <pc:sldChg chg="delSp modSp add mod ord">
        <pc:chgData name="Luise Freese" userId="1e458a82179dfac0" providerId="LiveId" clId="{59D5A11B-B375-447D-8F31-931DF12B8ACB}" dt="2023-06-18T07:13:18.662" v="692" actId="27636"/>
        <pc:sldMkLst>
          <pc:docMk/>
          <pc:sldMk cId="773850898" sldId="387"/>
        </pc:sldMkLst>
        <pc:spChg chg="mod">
          <ac:chgData name="Luise Freese" userId="1e458a82179dfac0" providerId="LiveId" clId="{59D5A11B-B375-447D-8F31-931DF12B8ACB}" dt="2023-06-18T07:12:50.573" v="687"/>
          <ac:spMkLst>
            <pc:docMk/>
            <pc:sldMk cId="773850898" sldId="387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3:18.662" v="692" actId="27636"/>
          <ac:spMkLst>
            <pc:docMk/>
            <pc:sldMk cId="773850898" sldId="387"/>
            <ac:spMk id="3" creationId="{65EA77E1-C91D-9BF7-6A11-F7DD212CDDB5}"/>
          </ac:spMkLst>
        </pc:spChg>
        <pc:picChg chg="del">
          <ac:chgData name="Luise Freese" userId="1e458a82179dfac0" providerId="LiveId" clId="{59D5A11B-B375-447D-8F31-931DF12B8ACB}" dt="2023-06-18T07:13:13.528" v="690" actId="478"/>
          <ac:picMkLst>
            <pc:docMk/>
            <pc:sldMk cId="773850898" sldId="387"/>
            <ac:picMk id="4" creationId="{1470AA99-121B-0DB5-3DD0-6DF625B53E81}"/>
          </ac:picMkLst>
        </pc:picChg>
      </pc:sldChg>
      <pc:sldChg chg="modSp add mod">
        <pc:chgData name="Luise Freese" userId="1e458a82179dfac0" providerId="LiveId" clId="{59D5A11B-B375-447D-8F31-931DF12B8ACB}" dt="2023-06-18T07:13:47.790" v="703" actId="20577"/>
        <pc:sldMkLst>
          <pc:docMk/>
          <pc:sldMk cId="448225615" sldId="388"/>
        </pc:sldMkLst>
        <pc:spChg chg="mod">
          <ac:chgData name="Luise Freese" userId="1e458a82179dfac0" providerId="LiveId" clId="{59D5A11B-B375-447D-8F31-931DF12B8ACB}" dt="2023-06-18T07:13:36.798" v="699"/>
          <ac:spMkLst>
            <pc:docMk/>
            <pc:sldMk cId="448225615" sldId="388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3:47.790" v="703" actId="20577"/>
          <ac:spMkLst>
            <pc:docMk/>
            <pc:sldMk cId="448225615" sldId="388"/>
            <ac:spMk id="3" creationId="{65EA77E1-C91D-9BF7-6A11-F7DD212CDDB5}"/>
          </ac:spMkLst>
        </pc:spChg>
      </pc:sldChg>
      <pc:sldChg chg="modSp add mod">
        <pc:chgData name="Luise Freese" userId="1e458a82179dfac0" providerId="LiveId" clId="{59D5A11B-B375-447D-8F31-931DF12B8ACB}" dt="2023-06-18T07:14:34.483" v="709"/>
        <pc:sldMkLst>
          <pc:docMk/>
          <pc:sldMk cId="1870092974" sldId="389"/>
        </pc:sldMkLst>
        <pc:spChg chg="mod">
          <ac:chgData name="Luise Freese" userId="1e458a82179dfac0" providerId="LiveId" clId="{59D5A11B-B375-447D-8F31-931DF12B8ACB}" dt="2023-06-18T07:14:34.483" v="709"/>
          <ac:spMkLst>
            <pc:docMk/>
            <pc:sldMk cId="1870092974" sldId="389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4:25.525" v="706"/>
          <ac:spMkLst>
            <pc:docMk/>
            <pc:sldMk cId="1870092974" sldId="389"/>
            <ac:spMk id="3" creationId="{65EA77E1-C91D-9BF7-6A11-F7DD212CDDB5}"/>
          </ac:spMkLst>
        </pc:spChg>
      </pc:sldChg>
      <pc:sldChg chg="add del">
        <pc:chgData name="Luise Freese" userId="1e458a82179dfac0" providerId="LiveId" clId="{59D5A11B-B375-447D-8F31-931DF12B8ACB}" dt="2023-06-18T07:15:14.655" v="719" actId="47"/>
        <pc:sldMkLst>
          <pc:docMk/>
          <pc:sldMk cId="3518167278" sldId="390"/>
        </pc:sldMkLst>
      </pc:sldChg>
      <pc:sldChg chg="modSp add mod">
        <pc:chgData name="Luise Freese" userId="1e458a82179dfac0" providerId="LiveId" clId="{59D5A11B-B375-447D-8F31-931DF12B8ACB}" dt="2023-06-18T07:15:10.031" v="718"/>
        <pc:sldMkLst>
          <pc:docMk/>
          <pc:sldMk cId="2758678052" sldId="391"/>
        </pc:sldMkLst>
        <pc:spChg chg="mod">
          <ac:chgData name="Luise Freese" userId="1e458a82179dfac0" providerId="LiveId" clId="{59D5A11B-B375-447D-8F31-931DF12B8ACB}" dt="2023-06-18T07:15:10.031" v="718"/>
          <ac:spMkLst>
            <pc:docMk/>
            <pc:sldMk cId="2758678052" sldId="391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5:03.173" v="713"/>
          <ac:spMkLst>
            <pc:docMk/>
            <pc:sldMk cId="2758678052" sldId="391"/>
            <ac:spMk id="3" creationId="{65EA77E1-C91D-9BF7-6A11-F7DD212CDDB5}"/>
          </ac:spMkLst>
        </pc:spChg>
      </pc:sldChg>
      <pc:sldChg chg="addSp delSp modSp add mod modAnim">
        <pc:chgData name="Luise Freese" userId="1e458a82179dfac0" providerId="LiveId" clId="{59D5A11B-B375-447D-8F31-931DF12B8ACB}" dt="2023-06-18T07:15:42.250" v="728" actId="478"/>
        <pc:sldMkLst>
          <pc:docMk/>
          <pc:sldMk cId="1629784330" sldId="392"/>
        </pc:sldMkLst>
        <pc:spChg chg="mod">
          <ac:chgData name="Luise Freese" userId="1e458a82179dfac0" providerId="LiveId" clId="{59D5A11B-B375-447D-8F31-931DF12B8ACB}" dt="2023-06-18T07:15:36.936" v="725"/>
          <ac:spMkLst>
            <pc:docMk/>
            <pc:sldMk cId="1629784330" sldId="392"/>
            <ac:spMk id="2" creationId="{B5D6A316-DF47-10DE-F272-483B5ACFD79C}"/>
          </ac:spMkLst>
        </pc:spChg>
        <pc:spChg chg="del mod">
          <ac:chgData name="Luise Freese" userId="1e458a82179dfac0" providerId="LiveId" clId="{59D5A11B-B375-447D-8F31-931DF12B8ACB}" dt="2023-06-18T07:15:42.250" v="728" actId="478"/>
          <ac:spMkLst>
            <pc:docMk/>
            <pc:sldMk cId="1629784330" sldId="392"/>
            <ac:spMk id="3" creationId="{65EA77E1-C91D-9BF7-6A11-F7DD212CDDB5}"/>
          </ac:spMkLst>
        </pc:spChg>
        <pc:picChg chg="add mod">
          <ac:chgData name="Luise Freese" userId="1e458a82179dfac0" providerId="LiveId" clId="{59D5A11B-B375-447D-8F31-931DF12B8ACB}" dt="2023-06-18T07:15:27.921" v="722"/>
          <ac:picMkLst>
            <pc:docMk/>
            <pc:sldMk cId="1629784330" sldId="392"/>
            <ac:picMk id="4" creationId="{CAE64A4A-0CD1-2211-79A6-16DAF92237A9}"/>
          </ac:picMkLst>
        </pc:picChg>
      </pc:sldChg>
      <pc:sldChg chg="addSp delSp modSp add mod addAnim delAnim">
        <pc:chgData name="Luise Freese" userId="1e458a82179dfac0" providerId="LiveId" clId="{59D5A11B-B375-447D-8F31-931DF12B8ACB}" dt="2023-06-18T07:16:56.930" v="775"/>
        <pc:sldMkLst>
          <pc:docMk/>
          <pc:sldMk cId="1586096538" sldId="393"/>
        </pc:sldMkLst>
        <pc:spChg chg="mod">
          <ac:chgData name="Luise Freese" userId="1e458a82179dfac0" providerId="LiveId" clId="{59D5A11B-B375-447D-8F31-931DF12B8ACB}" dt="2023-06-18T07:16:56.930" v="775"/>
          <ac:spMkLst>
            <pc:docMk/>
            <pc:sldMk cId="1586096538" sldId="393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7:16:41.467" v="772" actId="6549"/>
          <ac:spMkLst>
            <pc:docMk/>
            <pc:sldMk cId="1586096538" sldId="393"/>
            <ac:spMk id="3" creationId="{88548406-3D6B-1E88-9C73-4EC3B7EAEDB1}"/>
          </ac:spMkLst>
        </pc:spChg>
        <pc:picChg chg="add del">
          <ac:chgData name="Luise Freese" userId="1e458a82179dfac0" providerId="LiveId" clId="{59D5A11B-B375-447D-8F31-931DF12B8ACB}" dt="2023-06-18T07:16:00.810" v="733" actId="478"/>
          <ac:picMkLst>
            <pc:docMk/>
            <pc:sldMk cId="1586096538" sldId="393"/>
            <ac:picMk id="4" creationId="{CAE64A4A-0CD1-2211-79A6-16DAF92237A9}"/>
          </ac:picMkLst>
        </pc:picChg>
      </pc:sldChg>
      <pc:sldChg chg="modSp add mod">
        <pc:chgData name="Luise Freese" userId="1e458a82179dfac0" providerId="LiveId" clId="{59D5A11B-B375-447D-8F31-931DF12B8ACB}" dt="2023-06-18T07:17:56.499" v="811" actId="108"/>
        <pc:sldMkLst>
          <pc:docMk/>
          <pc:sldMk cId="3459832378" sldId="394"/>
        </pc:sldMkLst>
        <pc:spChg chg="mod">
          <ac:chgData name="Luise Freese" userId="1e458a82179dfac0" providerId="LiveId" clId="{59D5A11B-B375-447D-8F31-931DF12B8ACB}" dt="2023-06-18T07:17:13.714" v="803" actId="20577"/>
          <ac:spMkLst>
            <pc:docMk/>
            <pc:sldMk cId="3459832378" sldId="394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7:56.499" v="811" actId="108"/>
          <ac:spMkLst>
            <pc:docMk/>
            <pc:sldMk cId="3459832378" sldId="394"/>
            <ac:spMk id="3" creationId="{88548406-3D6B-1E88-9C73-4EC3B7EAEDB1}"/>
          </ac:spMkLst>
        </pc:spChg>
      </pc:sldChg>
      <pc:sldChg chg="modSp add mod">
        <pc:chgData name="Luise Freese" userId="1e458a82179dfac0" providerId="LiveId" clId="{59D5A11B-B375-447D-8F31-931DF12B8ACB}" dt="2023-06-18T07:19:18.666" v="871" actId="20577"/>
        <pc:sldMkLst>
          <pc:docMk/>
          <pc:sldMk cId="1436919679" sldId="395"/>
        </pc:sldMkLst>
        <pc:spChg chg="mod">
          <ac:chgData name="Luise Freese" userId="1e458a82179dfac0" providerId="LiveId" clId="{59D5A11B-B375-447D-8F31-931DF12B8ACB}" dt="2023-06-18T07:18:19.338" v="816"/>
          <ac:spMkLst>
            <pc:docMk/>
            <pc:sldMk cId="1436919679" sldId="395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19:18.666" v="871" actId="20577"/>
          <ac:spMkLst>
            <pc:docMk/>
            <pc:sldMk cId="1436919679" sldId="395"/>
            <ac:spMk id="3" creationId="{88548406-3D6B-1E88-9C73-4EC3B7EAEDB1}"/>
          </ac:spMkLst>
        </pc:spChg>
      </pc:sldChg>
      <pc:sldChg chg="addSp delSp modSp add mod">
        <pc:chgData name="Luise Freese" userId="1e458a82179dfac0" providerId="LiveId" clId="{59D5A11B-B375-447D-8F31-931DF12B8ACB}" dt="2023-06-18T07:23:16.922" v="881"/>
        <pc:sldMkLst>
          <pc:docMk/>
          <pc:sldMk cId="606654132" sldId="396"/>
        </pc:sldMkLst>
        <pc:spChg chg="mod">
          <ac:chgData name="Luise Freese" userId="1e458a82179dfac0" providerId="LiveId" clId="{59D5A11B-B375-447D-8F31-931DF12B8ACB}" dt="2023-06-18T07:19:46.296" v="876"/>
          <ac:spMkLst>
            <pc:docMk/>
            <pc:sldMk cId="606654132" sldId="396"/>
            <ac:spMk id="2" creationId="{B5D6A316-DF47-10DE-F272-483B5ACFD79C}"/>
          </ac:spMkLst>
        </pc:spChg>
        <pc:spChg chg="del mod">
          <ac:chgData name="Luise Freese" userId="1e458a82179dfac0" providerId="LiveId" clId="{59D5A11B-B375-447D-8F31-931DF12B8ACB}" dt="2023-06-18T07:19:55.531" v="880" actId="478"/>
          <ac:spMkLst>
            <pc:docMk/>
            <pc:sldMk cId="606654132" sldId="396"/>
            <ac:spMk id="3" creationId="{88548406-3D6B-1E88-9C73-4EC3B7EAEDB1}"/>
          </ac:spMkLst>
        </pc:spChg>
        <pc:picChg chg="add mod">
          <ac:chgData name="Luise Freese" userId="1e458a82179dfac0" providerId="LiveId" clId="{59D5A11B-B375-447D-8F31-931DF12B8ACB}" dt="2023-06-18T07:19:52.747" v="879"/>
          <ac:picMkLst>
            <pc:docMk/>
            <pc:sldMk cId="606654132" sldId="396"/>
            <ac:picMk id="4" creationId="{1EC31ECB-F707-A1C8-0F64-96FF4CBEF7BE}"/>
          </ac:picMkLst>
        </pc:picChg>
        <pc:picChg chg="add mod">
          <ac:chgData name="Luise Freese" userId="1e458a82179dfac0" providerId="LiveId" clId="{59D5A11B-B375-447D-8F31-931DF12B8ACB}" dt="2023-06-18T07:23:16.922" v="881"/>
          <ac:picMkLst>
            <pc:docMk/>
            <pc:sldMk cId="606654132" sldId="396"/>
            <ac:picMk id="5" creationId="{D4B6267C-AAA4-06F3-4610-063BAE0FED40}"/>
          </ac:picMkLst>
        </pc:picChg>
      </pc:sldChg>
      <pc:sldChg chg="addSp delSp modSp add mod ord">
        <pc:chgData name="Luise Freese" userId="1e458a82179dfac0" providerId="LiveId" clId="{59D5A11B-B375-447D-8F31-931DF12B8ACB}" dt="2023-06-18T07:27:42.862" v="897"/>
        <pc:sldMkLst>
          <pc:docMk/>
          <pc:sldMk cId="3145470452" sldId="397"/>
        </pc:sldMkLst>
        <pc:spChg chg="mod">
          <ac:chgData name="Luise Freese" userId="1e458a82179dfac0" providerId="LiveId" clId="{59D5A11B-B375-447D-8F31-931DF12B8ACB}" dt="2023-06-18T07:27:42.862" v="897"/>
          <ac:spMkLst>
            <pc:docMk/>
            <pc:sldMk cId="3145470452" sldId="397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7:23:49.111" v="890" actId="12"/>
          <ac:spMkLst>
            <pc:docMk/>
            <pc:sldMk cId="3145470452" sldId="397"/>
            <ac:spMk id="6" creationId="{3BE3A845-BC1A-0D95-BBE4-773DFDAB5522}"/>
          </ac:spMkLst>
        </pc:spChg>
        <pc:picChg chg="del">
          <ac:chgData name="Luise Freese" userId="1e458a82179dfac0" providerId="LiveId" clId="{59D5A11B-B375-447D-8F31-931DF12B8ACB}" dt="2023-06-18T07:23:34.139" v="886" actId="478"/>
          <ac:picMkLst>
            <pc:docMk/>
            <pc:sldMk cId="3145470452" sldId="397"/>
            <ac:picMk id="5" creationId="{D4B6267C-AAA4-06F3-4610-063BAE0FED40}"/>
          </ac:picMkLst>
        </pc:picChg>
      </pc:sldChg>
      <pc:sldChg chg="addSp modSp add mod ord">
        <pc:chgData name="Luise Freese" userId="1e458a82179dfac0" providerId="LiveId" clId="{59D5A11B-B375-447D-8F31-931DF12B8ACB}" dt="2023-06-18T07:28:46.904" v="909" actId="1076"/>
        <pc:sldMkLst>
          <pc:docMk/>
          <pc:sldMk cId="1369518155" sldId="398"/>
        </pc:sldMkLst>
        <pc:spChg chg="mod">
          <ac:chgData name="Luise Freese" userId="1e458a82179dfac0" providerId="LiveId" clId="{59D5A11B-B375-447D-8F31-931DF12B8ACB}" dt="2023-06-18T07:28:27.666" v="905" actId="108"/>
          <ac:spMkLst>
            <pc:docMk/>
            <pc:sldMk cId="1369518155" sldId="398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28:38.923" v="907" actId="27636"/>
          <ac:spMkLst>
            <pc:docMk/>
            <pc:sldMk cId="1369518155" sldId="398"/>
            <ac:spMk id="3" creationId="{88548406-3D6B-1E88-9C73-4EC3B7EAEDB1}"/>
          </ac:spMkLst>
        </pc:spChg>
        <pc:picChg chg="add mod">
          <ac:chgData name="Luise Freese" userId="1e458a82179dfac0" providerId="LiveId" clId="{59D5A11B-B375-447D-8F31-931DF12B8ACB}" dt="2023-06-18T07:28:46.904" v="909" actId="1076"/>
          <ac:picMkLst>
            <pc:docMk/>
            <pc:sldMk cId="1369518155" sldId="398"/>
            <ac:picMk id="4" creationId="{C0F10EFD-029A-E290-FDDA-EDEA59755B8D}"/>
          </ac:picMkLst>
        </pc:picChg>
      </pc:sldChg>
      <pc:sldChg chg="delSp modSp add mod">
        <pc:chgData name="Luise Freese" userId="1e458a82179dfac0" providerId="LiveId" clId="{59D5A11B-B375-447D-8F31-931DF12B8ACB}" dt="2023-06-18T07:36:07.942" v="920" actId="478"/>
        <pc:sldMkLst>
          <pc:docMk/>
          <pc:sldMk cId="2525464289" sldId="399"/>
        </pc:sldMkLst>
        <pc:spChg chg="mod">
          <ac:chgData name="Luise Freese" userId="1e458a82179dfac0" providerId="LiveId" clId="{59D5A11B-B375-447D-8F31-931DF12B8ACB}" dt="2023-06-18T07:35:54.218" v="916" actId="27636"/>
          <ac:spMkLst>
            <pc:docMk/>
            <pc:sldMk cId="2525464289" sldId="399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36:05.915" v="919"/>
          <ac:spMkLst>
            <pc:docMk/>
            <pc:sldMk cId="2525464289" sldId="399"/>
            <ac:spMk id="3" creationId="{88548406-3D6B-1E88-9C73-4EC3B7EAEDB1}"/>
          </ac:spMkLst>
        </pc:spChg>
        <pc:picChg chg="del">
          <ac:chgData name="Luise Freese" userId="1e458a82179dfac0" providerId="LiveId" clId="{59D5A11B-B375-447D-8F31-931DF12B8ACB}" dt="2023-06-18T07:36:07.942" v="920" actId="478"/>
          <ac:picMkLst>
            <pc:docMk/>
            <pc:sldMk cId="2525464289" sldId="399"/>
            <ac:picMk id="4" creationId="{C0F10EFD-029A-E290-FDDA-EDEA59755B8D}"/>
          </ac:picMkLst>
        </pc:picChg>
      </pc:sldChg>
      <pc:sldChg chg="modSp add mod">
        <pc:chgData name="Luise Freese" userId="1e458a82179dfac0" providerId="LiveId" clId="{59D5A11B-B375-447D-8F31-931DF12B8ACB}" dt="2023-06-18T07:36:30.516" v="930" actId="27636"/>
        <pc:sldMkLst>
          <pc:docMk/>
          <pc:sldMk cId="3718579099" sldId="400"/>
        </pc:sldMkLst>
        <pc:spChg chg="mod">
          <ac:chgData name="Luise Freese" userId="1e458a82179dfac0" providerId="LiveId" clId="{59D5A11B-B375-447D-8F31-931DF12B8ACB}" dt="2023-06-18T07:36:30.516" v="930" actId="27636"/>
          <ac:spMkLst>
            <pc:docMk/>
            <pc:sldMk cId="3718579099" sldId="400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36:19.534" v="923"/>
          <ac:spMkLst>
            <pc:docMk/>
            <pc:sldMk cId="3718579099" sldId="400"/>
            <ac:spMk id="3" creationId="{88548406-3D6B-1E88-9C73-4EC3B7EAEDB1}"/>
          </ac:spMkLst>
        </pc:spChg>
      </pc:sldChg>
      <pc:sldChg chg="addSp delSp modSp add mod ord modAnim">
        <pc:chgData name="Luise Freese" userId="1e458a82179dfac0" providerId="LiveId" clId="{59D5A11B-B375-447D-8F31-931DF12B8ACB}" dt="2023-06-18T07:37:26.151" v="953" actId="20577"/>
        <pc:sldMkLst>
          <pc:docMk/>
          <pc:sldMk cId="453181000" sldId="401"/>
        </pc:sldMkLst>
        <pc:spChg chg="mod">
          <ac:chgData name="Luise Freese" userId="1e458a82179dfac0" providerId="LiveId" clId="{59D5A11B-B375-447D-8F31-931DF12B8ACB}" dt="2023-06-18T07:37:26.151" v="953" actId="20577"/>
          <ac:spMkLst>
            <pc:docMk/>
            <pc:sldMk cId="453181000" sldId="401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7:36:50.820" v="935" actId="478"/>
          <ac:spMkLst>
            <pc:docMk/>
            <pc:sldMk cId="453181000" sldId="401"/>
            <ac:spMk id="3" creationId="{88548406-3D6B-1E88-9C73-4EC3B7EAEDB1}"/>
          </ac:spMkLst>
        </pc:spChg>
        <pc:spChg chg="add del mod">
          <ac:chgData name="Luise Freese" userId="1e458a82179dfac0" providerId="LiveId" clId="{59D5A11B-B375-447D-8F31-931DF12B8ACB}" dt="2023-06-18T07:36:54.194" v="937" actId="478"/>
          <ac:spMkLst>
            <pc:docMk/>
            <pc:sldMk cId="453181000" sldId="401"/>
            <ac:spMk id="5" creationId="{38B27065-8F53-1C63-8CBB-D12491C13C36}"/>
          </ac:spMkLst>
        </pc:spChg>
        <pc:picChg chg="add mod">
          <ac:chgData name="Luise Freese" userId="1e458a82179dfac0" providerId="LiveId" clId="{59D5A11B-B375-447D-8F31-931DF12B8ACB}" dt="2023-06-18T07:36:51.384" v="936"/>
          <ac:picMkLst>
            <pc:docMk/>
            <pc:sldMk cId="453181000" sldId="401"/>
            <ac:picMk id="6" creationId="{D913D2F7-8157-5875-FA0C-AE7E9B71FAFB}"/>
          </ac:picMkLst>
        </pc:picChg>
        <pc:picChg chg="add mod">
          <ac:chgData name="Luise Freese" userId="1e458a82179dfac0" providerId="LiveId" clId="{59D5A11B-B375-447D-8F31-931DF12B8ACB}" dt="2023-06-18T07:36:51.384" v="936"/>
          <ac:picMkLst>
            <pc:docMk/>
            <pc:sldMk cId="453181000" sldId="401"/>
            <ac:picMk id="7" creationId="{88767D5F-63EA-2979-C92E-994836298183}"/>
          </ac:picMkLst>
        </pc:picChg>
        <pc:picChg chg="add mod">
          <ac:chgData name="Luise Freese" userId="1e458a82179dfac0" providerId="LiveId" clId="{59D5A11B-B375-447D-8F31-931DF12B8ACB}" dt="2023-06-18T07:36:51.384" v="936"/>
          <ac:picMkLst>
            <pc:docMk/>
            <pc:sldMk cId="453181000" sldId="401"/>
            <ac:picMk id="8" creationId="{1691EB73-3003-5CDF-4D55-D939DC7F36D1}"/>
          </ac:picMkLst>
        </pc:picChg>
        <pc:picChg chg="add mod">
          <ac:chgData name="Luise Freese" userId="1e458a82179dfac0" providerId="LiveId" clId="{59D5A11B-B375-447D-8F31-931DF12B8ACB}" dt="2023-06-18T07:36:51.384" v="936"/>
          <ac:picMkLst>
            <pc:docMk/>
            <pc:sldMk cId="453181000" sldId="401"/>
            <ac:picMk id="9" creationId="{AED7FC93-07B3-24FB-0A7E-509775F49540}"/>
          </ac:picMkLst>
        </pc:picChg>
      </pc:sldChg>
      <pc:sldChg chg="addSp delSp modSp add mod ord delAnim">
        <pc:chgData name="Luise Freese" userId="1e458a82179dfac0" providerId="LiveId" clId="{59D5A11B-B375-447D-8F31-931DF12B8ACB}" dt="2023-06-18T07:47:15.360" v="1012"/>
        <pc:sldMkLst>
          <pc:docMk/>
          <pc:sldMk cId="3714950256" sldId="402"/>
        </pc:sldMkLst>
        <pc:spChg chg="del">
          <ac:chgData name="Luise Freese" userId="1e458a82179dfac0" providerId="LiveId" clId="{59D5A11B-B375-447D-8F31-931DF12B8ACB}" dt="2023-06-18T07:41:16.676" v="961" actId="478"/>
          <ac:spMkLst>
            <pc:docMk/>
            <pc:sldMk cId="3714950256" sldId="402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7:41:09.478" v="960"/>
          <ac:spMkLst>
            <pc:docMk/>
            <pc:sldMk cId="3714950256" sldId="402"/>
            <ac:spMk id="3" creationId="{1F470A71-2FE7-5A11-77D2-A3B4C8841825}"/>
          </ac:spMkLst>
        </pc:spChg>
        <pc:spChg chg="add del mod">
          <ac:chgData name="Luise Freese" userId="1e458a82179dfac0" providerId="LiveId" clId="{59D5A11B-B375-447D-8F31-931DF12B8ACB}" dt="2023-06-18T07:41:18.405" v="962" actId="478"/>
          <ac:spMkLst>
            <pc:docMk/>
            <pc:sldMk cId="3714950256" sldId="402"/>
            <ac:spMk id="11" creationId="{FBD6290C-C23B-AEC4-FEC0-1F535E642457}"/>
          </ac:spMkLst>
        </pc:spChg>
        <pc:spChg chg="add mod">
          <ac:chgData name="Luise Freese" userId="1e458a82179dfac0" providerId="LiveId" clId="{59D5A11B-B375-447D-8F31-931DF12B8ACB}" dt="2023-06-18T07:47:15.360" v="1012"/>
          <ac:spMkLst>
            <pc:docMk/>
            <pc:sldMk cId="3714950256" sldId="402"/>
            <ac:spMk id="12" creationId="{68290100-72FE-FDC8-1AEC-904ADF375527}"/>
          </ac:spMkLst>
        </pc:spChg>
        <pc:picChg chg="add mod">
          <ac:chgData name="Luise Freese" userId="1e458a82179dfac0" providerId="LiveId" clId="{59D5A11B-B375-447D-8F31-931DF12B8ACB}" dt="2023-06-18T07:41:09.478" v="960"/>
          <ac:picMkLst>
            <pc:docMk/>
            <pc:sldMk cId="3714950256" sldId="402"/>
            <ac:picMk id="4" creationId="{AFC124C3-8ECF-AB3E-2721-2CEE09D005B6}"/>
          </ac:picMkLst>
        </pc:picChg>
        <pc:picChg chg="add mod">
          <ac:chgData name="Luise Freese" userId="1e458a82179dfac0" providerId="LiveId" clId="{59D5A11B-B375-447D-8F31-931DF12B8ACB}" dt="2023-06-18T07:41:09.478" v="960"/>
          <ac:picMkLst>
            <pc:docMk/>
            <pc:sldMk cId="3714950256" sldId="402"/>
            <ac:picMk id="5" creationId="{356869C8-8E22-548C-1412-5EEC46006129}"/>
          </ac:picMkLst>
        </pc:picChg>
        <pc:picChg chg="del">
          <ac:chgData name="Luise Freese" userId="1e458a82179dfac0" providerId="LiveId" clId="{59D5A11B-B375-447D-8F31-931DF12B8ACB}" dt="2023-06-18T07:41:08.523" v="959" actId="478"/>
          <ac:picMkLst>
            <pc:docMk/>
            <pc:sldMk cId="3714950256" sldId="402"/>
            <ac:picMk id="6" creationId="{D913D2F7-8157-5875-FA0C-AE7E9B71FAFB}"/>
          </ac:picMkLst>
        </pc:picChg>
        <pc:picChg chg="del">
          <ac:chgData name="Luise Freese" userId="1e458a82179dfac0" providerId="LiveId" clId="{59D5A11B-B375-447D-8F31-931DF12B8ACB}" dt="2023-06-18T07:41:07.942" v="958" actId="478"/>
          <ac:picMkLst>
            <pc:docMk/>
            <pc:sldMk cId="3714950256" sldId="402"/>
            <ac:picMk id="7" creationId="{88767D5F-63EA-2979-C92E-994836298183}"/>
          </ac:picMkLst>
        </pc:picChg>
        <pc:picChg chg="del">
          <ac:chgData name="Luise Freese" userId="1e458a82179dfac0" providerId="LiveId" clId="{59D5A11B-B375-447D-8F31-931DF12B8ACB}" dt="2023-06-18T07:41:07.292" v="957" actId="478"/>
          <ac:picMkLst>
            <pc:docMk/>
            <pc:sldMk cId="3714950256" sldId="402"/>
            <ac:picMk id="8" creationId="{1691EB73-3003-5CDF-4D55-D939DC7F36D1}"/>
          </ac:picMkLst>
        </pc:picChg>
        <pc:picChg chg="del">
          <ac:chgData name="Luise Freese" userId="1e458a82179dfac0" providerId="LiveId" clId="{59D5A11B-B375-447D-8F31-931DF12B8ACB}" dt="2023-06-18T07:41:06.089" v="956" actId="478"/>
          <ac:picMkLst>
            <pc:docMk/>
            <pc:sldMk cId="3714950256" sldId="402"/>
            <ac:picMk id="9" creationId="{AED7FC93-07B3-24FB-0A7E-509775F49540}"/>
          </ac:picMkLst>
        </pc:picChg>
      </pc:sldChg>
      <pc:sldChg chg="addSp delSp modSp add mod delAnim modAnim">
        <pc:chgData name="Luise Freese" userId="1e458a82179dfac0" providerId="LiveId" clId="{59D5A11B-B375-447D-8F31-931DF12B8ACB}" dt="2023-06-18T07:45:38.923" v="981"/>
        <pc:sldMkLst>
          <pc:docMk/>
          <pc:sldMk cId="1222328146" sldId="403"/>
        </pc:sldMkLst>
        <pc:spChg chg="del mod">
          <ac:chgData name="Luise Freese" userId="1e458a82179dfac0" providerId="LiveId" clId="{59D5A11B-B375-447D-8F31-931DF12B8ACB}" dt="2023-06-18T07:42:13.444" v="978" actId="478"/>
          <ac:spMkLst>
            <pc:docMk/>
            <pc:sldMk cId="1222328146" sldId="403"/>
            <ac:spMk id="3" creationId="{1F470A71-2FE7-5A11-77D2-A3B4C8841825}"/>
          </ac:spMkLst>
        </pc:spChg>
        <pc:spChg chg="add mod">
          <ac:chgData name="Luise Freese" userId="1e458a82179dfac0" providerId="LiveId" clId="{59D5A11B-B375-447D-8F31-931DF12B8ACB}" dt="2023-06-18T07:42:24.295" v="980" actId="20577"/>
          <ac:spMkLst>
            <pc:docMk/>
            <pc:sldMk cId="1222328146" sldId="403"/>
            <ac:spMk id="6" creationId="{2CE78058-7D44-AC86-6BE2-2042558F68FF}"/>
          </ac:spMkLst>
        </pc:spChg>
        <pc:spChg chg="add del mod">
          <ac:chgData name="Luise Freese" userId="1e458a82179dfac0" providerId="LiveId" clId="{59D5A11B-B375-447D-8F31-931DF12B8ACB}" dt="2023-06-18T07:42:01.587" v="973" actId="478"/>
          <ac:spMkLst>
            <pc:docMk/>
            <pc:sldMk cId="1222328146" sldId="403"/>
            <ac:spMk id="7" creationId="{F9EE65C0-8637-D244-6155-7A254BE09F13}"/>
          </ac:spMkLst>
        </pc:spChg>
        <pc:spChg chg="add del mod">
          <ac:chgData name="Luise Freese" userId="1e458a82179dfac0" providerId="LiveId" clId="{59D5A11B-B375-447D-8F31-931DF12B8ACB}" dt="2023-06-18T07:42:10.288" v="975" actId="478"/>
          <ac:spMkLst>
            <pc:docMk/>
            <pc:sldMk cId="1222328146" sldId="403"/>
            <ac:spMk id="8" creationId="{9C54F4AA-66B9-BE18-3937-91C0E6427292}"/>
          </ac:spMkLst>
        </pc:spChg>
        <pc:spChg chg="add mod">
          <ac:chgData name="Luise Freese" userId="1e458a82179dfac0" providerId="LiveId" clId="{59D5A11B-B375-447D-8F31-931DF12B8ACB}" dt="2023-06-18T07:45:38.923" v="981"/>
          <ac:spMkLst>
            <pc:docMk/>
            <pc:sldMk cId="1222328146" sldId="403"/>
            <ac:spMk id="10" creationId="{ABBAE9C4-0256-2A2B-198A-03E03CDB6B65}"/>
          </ac:spMkLst>
        </pc:spChg>
        <pc:spChg chg="add mod">
          <ac:chgData name="Luise Freese" userId="1e458a82179dfac0" providerId="LiveId" clId="{59D5A11B-B375-447D-8F31-931DF12B8ACB}" dt="2023-06-18T07:45:38.923" v="981"/>
          <ac:spMkLst>
            <pc:docMk/>
            <pc:sldMk cId="1222328146" sldId="403"/>
            <ac:spMk id="11" creationId="{F99C145C-03CD-64AE-E2A6-24B00CB1881E}"/>
          </ac:spMkLst>
        </pc:spChg>
        <pc:picChg chg="add del mod">
          <ac:chgData name="Luise Freese" userId="1e458a82179dfac0" providerId="LiveId" clId="{59D5A11B-B375-447D-8F31-931DF12B8ACB}" dt="2023-06-18T07:42:03.900" v="974" actId="478"/>
          <ac:picMkLst>
            <pc:docMk/>
            <pc:sldMk cId="1222328146" sldId="403"/>
            <ac:picMk id="2" creationId="{BCE6D658-E7D3-1EB4-DD9D-6F5D6C3C666C}"/>
          </ac:picMkLst>
        </pc:picChg>
        <pc:picChg chg="del">
          <ac:chgData name="Luise Freese" userId="1e458a82179dfac0" providerId="LiveId" clId="{59D5A11B-B375-447D-8F31-931DF12B8ACB}" dt="2023-06-18T07:41:39.268" v="968" actId="478"/>
          <ac:picMkLst>
            <pc:docMk/>
            <pc:sldMk cId="1222328146" sldId="403"/>
            <ac:picMk id="4" creationId="{AFC124C3-8ECF-AB3E-2721-2CEE09D005B6}"/>
          </ac:picMkLst>
        </pc:picChg>
        <pc:picChg chg="del">
          <ac:chgData name="Luise Freese" userId="1e458a82179dfac0" providerId="LiveId" clId="{59D5A11B-B375-447D-8F31-931DF12B8ACB}" dt="2023-06-18T07:42:11.680" v="976" actId="478"/>
          <ac:picMkLst>
            <pc:docMk/>
            <pc:sldMk cId="1222328146" sldId="403"/>
            <ac:picMk id="5" creationId="{356869C8-8E22-548C-1412-5EEC46006129}"/>
          </ac:picMkLst>
        </pc:picChg>
        <pc:picChg chg="add mod">
          <ac:chgData name="Luise Freese" userId="1e458a82179dfac0" providerId="LiveId" clId="{59D5A11B-B375-447D-8F31-931DF12B8ACB}" dt="2023-06-18T07:45:38.923" v="981"/>
          <ac:picMkLst>
            <pc:docMk/>
            <pc:sldMk cId="1222328146" sldId="403"/>
            <ac:picMk id="9" creationId="{1390A7B5-07B5-880F-6C28-9DF3ADC6F14F}"/>
          </ac:picMkLst>
        </pc:picChg>
      </pc:sldChg>
      <pc:sldChg chg="modSp add mod ord">
        <pc:chgData name="Luise Freese" userId="1e458a82179dfac0" providerId="LiveId" clId="{59D5A11B-B375-447D-8F31-931DF12B8ACB}" dt="2023-06-18T07:47:02.150" v="1009"/>
        <pc:sldMkLst>
          <pc:docMk/>
          <pc:sldMk cId="2270159861" sldId="404"/>
        </pc:sldMkLst>
        <pc:spChg chg="mod">
          <ac:chgData name="Luise Freese" userId="1e458a82179dfac0" providerId="LiveId" clId="{59D5A11B-B375-447D-8F31-931DF12B8ACB}" dt="2023-06-18T07:46:55.302" v="1008" actId="27636"/>
          <ac:spMkLst>
            <pc:docMk/>
            <pc:sldMk cId="2270159861" sldId="404"/>
            <ac:spMk id="2" creationId="{B5D6A316-DF47-10DE-F272-483B5ACFD79C}"/>
          </ac:spMkLst>
        </pc:spChg>
        <pc:spChg chg="mod">
          <ac:chgData name="Luise Freese" userId="1e458a82179dfac0" providerId="LiveId" clId="{59D5A11B-B375-447D-8F31-931DF12B8ACB}" dt="2023-06-18T07:47:02.150" v="1009"/>
          <ac:spMkLst>
            <pc:docMk/>
            <pc:sldMk cId="2270159861" sldId="404"/>
            <ac:spMk id="3" creationId="{88548406-3D6B-1E88-9C73-4EC3B7EAEDB1}"/>
          </ac:spMkLst>
        </pc:spChg>
      </pc:sldChg>
      <pc:sldChg chg="addSp delSp add del mod addAnim delAnim">
        <pc:chgData name="Luise Freese" userId="1e458a82179dfac0" providerId="LiveId" clId="{59D5A11B-B375-447D-8F31-931DF12B8ACB}" dt="2023-06-18T07:46:28.015" v="988" actId="47"/>
        <pc:sldMkLst>
          <pc:docMk/>
          <pc:sldMk cId="2613233409" sldId="404"/>
        </pc:sldMkLst>
        <pc:spChg chg="add del">
          <ac:chgData name="Luise Freese" userId="1e458a82179dfac0" providerId="LiveId" clId="{59D5A11B-B375-447D-8F31-931DF12B8ACB}" dt="2023-06-18T07:46:25.333" v="986" actId="478"/>
          <ac:spMkLst>
            <pc:docMk/>
            <pc:sldMk cId="2613233409" sldId="404"/>
            <ac:spMk id="10" creationId="{ABBAE9C4-0256-2A2B-198A-03E03CDB6B65}"/>
          </ac:spMkLst>
        </pc:spChg>
        <pc:picChg chg="add del">
          <ac:chgData name="Luise Freese" userId="1e458a82179dfac0" providerId="LiveId" clId="{59D5A11B-B375-447D-8F31-931DF12B8ACB}" dt="2023-06-18T07:46:25.788" v="987" actId="478"/>
          <ac:picMkLst>
            <pc:docMk/>
            <pc:sldMk cId="2613233409" sldId="404"/>
            <ac:picMk id="9" creationId="{1390A7B5-07B5-880F-6C28-9DF3ADC6F14F}"/>
          </ac:picMkLst>
        </pc:picChg>
      </pc:sldChg>
      <pc:sldChg chg="addSp delSp modSp add mod ord">
        <pc:chgData name="Luise Freese" userId="1e458a82179dfac0" providerId="LiveId" clId="{59D5A11B-B375-447D-8F31-931DF12B8ACB}" dt="2023-06-18T07:47:41.760" v="1025" actId="20577"/>
        <pc:sldMkLst>
          <pc:docMk/>
          <pc:sldMk cId="3129582903" sldId="405"/>
        </pc:sldMkLst>
        <pc:spChg chg="mod">
          <ac:chgData name="Luise Freese" userId="1e458a82179dfac0" providerId="LiveId" clId="{59D5A11B-B375-447D-8F31-931DF12B8ACB}" dt="2023-06-18T07:47:41.760" v="1025" actId="20577"/>
          <ac:spMkLst>
            <pc:docMk/>
            <pc:sldMk cId="3129582903" sldId="405"/>
            <ac:spMk id="3" creationId="{1F470A71-2FE7-5A11-77D2-A3B4C8841825}"/>
          </ac:spMkLst>
        </pc:spChg>
        <pc:picChg chg="add mod">
          <ac:chgData name="Luise Freese" userId="1e458a82179dfac0" providerId="LiveId" clId="{59D5A11B-B375-447D-8F31-931DF12B8ACB}" dt="2023-06-18T07:47:34.172" v="1020" actId="1076"/>
          <ac:picMkLst>
            <pc:docMk/>
            <pc:sldMk cId="3129582903" sldId="405"/>
            <ac:picMk id="2" creationId="{536A607A-CA79-39A3-F543-9466C14E1A9A}"/>
          </ac:picMkLst>
        </pc:picChg>
        <pc:picChg chg="del">
          <ac:chgData name="Luise Freese" userId="1e458a82179dfac0" providerId="LiveId" clId="{59D5A11B-B375-447D-8F31-931DF12B8ACB}" dt="2023-06-18T07:47:31.257" v="1018" actId="478"/>
          <ac:picMkLst>
            <pc:docMk/>
            <pc:sldMk cId="3129582903" sldId="405"/>
            <ac:picMk id="4" creationId="{AFC124C3-8ECF-AB3E-2721-2CEE09D005B6}"/>
          </ac:picMkLst>
        </pc:picChg>
        <pc:picChg chg="del">
          <ac:chgData name="Luise Freese" userId="1e458a82179dfac0" providerId="LiveId" clId="{59D5A11B-B375-447D-8F31-931DF12B8ACB}" dt="2023-06-18T07:47:26.524" v="1017" actId="478"/>
          <ac:picMkLst>
            <pc:docMk/>
            <pc:sldMk cId="3129582903" sldId="405"/>
            <ac:picMk id="5" creationId="{356869C8-8E22-548C-1412-5EEC46006129}"/>
          </ac:picMkLst>
        </pc:picChg>
      </pc:sldChg>
      <pc:sldChg chg="addSp delSp modSp add mod ord modAnim">
        <pc:chgData name="Luise Freese" userId="1e458a82179dfac0" providerId="LiveId" clId="{59D5A11B-B375-447D-8F31-931DF12B8ACB}" dt="2023-06-18T07:48:50.256" v="1035" actId="208"/>
        <pc:sldMkLst>
          <pc:docMk/>
          <pc:sldMk cId="1354690255" sldId="406"/>
        </pc:sldMkLst>
        <pc:spChg chg="del">
          <ac:chgData name="Luise Freese" userId="1e458a82179dfac0" providerId="LiveId" clId="{59D5A11B-B375-447D-8F31-931DF12B8ACB}" dt="2023-06-18T07:48:12.180" v="1030" actId="478"/>
          <ac:spMkLst>
            <pc:docMk/>
            <pc:sldMk cId="1354690255" sldId="406"/>
            <ac:spMk id="3" creationId="{88548406-3D6B-1E88-9C73-4EC3B7EAEDB1}"/>
          </ac:spMkLst>
        </pc:spChg>
        <pc:spChg chg="add del mod">
          <ac:chgData name="Luise Freese" userId="1e458a82179dfac0" providerId="LiveId" clId="{59D5A11B-B375-447D-8F31-931DF12B8ACB}" dt="2023-06-18T07:48:35.384" v="1034" actId="478"/>
          <ac:spMkLst>
            <pc:docMk/>
            <pc:sldMk cId="1354690255" sldId="406"/>
            <ac:spMk id="5" creationId="{A9AEE161-4C40-51E0-20CC-D72593FC75ED}"/>
          </ac:spMkLst>
        </pc:spChg>
        <pc:spChg chg="add mod">
          <ac:chgData name="Luise Freese" userId="1e458a82179dfac0" providerId="LiveId" clId="{59D5A11B-B375-447D-8F31-931DF12B8ACB}" dt="2023-06-18T07:48:32.827" v="1033"/>
          <ac:spMkLst>
            <pc:docMk/>
            <pc:sldMk cId="1354690255" sldId="406"/>
            <ac:spMk id="7" creationId="{DF4A9C83-8890-1FFC-AED4-C73A3A11F7FD}"/>
          </ac:spMkLst>
        </pc:spChg>
        <pc:spChg chg="add mod">
          <ac:chgData name="Luise Freese" userId="1e458a82179dfac0" providerId="LiveId" clId="{59D5A11B-B375-447D-8F31-931DF12B8ACB}" dt="2023-06-18T07:48:32.827" v="1033"/>
          <ac:spMkLst>
            <pc:docMk/>
            <pc:sldMk cId="1354690255" sldId="406"/>
            <ac:spMk id="11" creationId="{E10A1F7F-7DB1-B587-5495-783E0CF62F8E}"/>
          </ac:spMkLst>
        </pc:spChg>
        <pc:spChg chg="add mod">
          <ac:chgData name="Luise Freese" userId="1e458a82179dfac0" providerId="LiveId" clId="{59D5A11B-B375-447D-8F31-931DF12B8ACB}" dt="2023-06-18T07:48:32.827" v="1033"/>
          <ac:spMkLst>
            <pc:docMk/>
            <pc:sldMk cId="1354690255" sldId="406"/>
            <ac:spMk id="13" creationId="{AC097A35-3E18-0882-91EF-A6B4A2BC1AD9}"/>
          </ac:spMkLst>
        </pc:spChg>
        <pc:spChg chg="add mod">
          <ac:chgData name="Luise Freese" userId="1e458a82179dfac0" providerId="LiveId" clId="{59D5A11B-B375-447D-8F31-931DF12B8ACB}" dt="2023-06-18T07:48:32.827" v="1033"/>
          <ac:spMkLst>
            <pc:docMk/>
            <pc:sldMk cId="1354690255" sldId="406"/>
            <ac:spMk id="14" creationId="{A36A2ED8-626F-FDFF-6D8D-72205B8954EE}"/>
          </ac:spMkLst>
        </pc:spChg>
        <pc:picChg chg="add del mod">
          <ac:chgData name="Luise Freese" userId="1e458a82179dfac0" providerId="LiveId" clId="{59D5A11B-B375-447D-8F31-931DF12B8ACB}" dt="2023-06-18T07:48:15.273" v="1032"/>
          <ac:picMkLst>
            <pc:docMk/>
            <pc:sldMk cId="1354690255" sldId="406"/>
            <ac:picMk id="6" creationId="{72CEDEE4-C4BA-8F54-9225-85645ACB7A07}"/>
          </ac:picMkLst>
        </pc:picChg>
        <pc:picChg chg="add mod">
          <ac:chgData name="Luise Freese" userId="1e458a82179dfac0" providerId="LiveId" clId="{59D5A11B-B375-447D-8F31-931DF12B8ACB}" dt="2023-06-18T07:48:32.827" v="1033"/>
          <ac:picMkLst>
            <pc:docMk/>
            <pc:sldMk cId="1354690255" sldId="406"/>
            <ac:picMk id="8" creationId="{9DCD6801-5828-1A65-24D7-3F0D82E756C0}"/>
          </ac:picMkLst>
        </pc:picChg>
        <pc:picChg chg="add mod">
          <ac:chgData name="Luise Freese" userId="1e458a82179dfac0" providerId="LiveId" clId="{59D5A11B-B375-447D-8F31-931DF12B8ACB}" dt="2023-06-18T07:48:32.827" v="1033"/>
          <ac:picMkLst>
            <pc:docMk/>
            <pc:sldMk cId="1354690255" sldId="406"/>
            <ac:picMk id="10" creationId="{33EC54AC-C2A2-7DC9-E283-30A67DB62502}"/>
          </ac:picMkLst>
        </pc:picChg>
        <pc:picChg chg="add mod">
          <ac:chgData name="Luise Freese" userId="1e458a82179dfac0" providerId="LiveId" clId="{59D5A11B-B375-447D-8F31-931DF12B8ACB}" dt="2023-06-18T07:48:32.827" v="1033"/>
          <ac:picMkLst>
            <pc:docMk/>
            <pc:sldMk cId="1354690255" sldId="406"/>
            <ac:picMk id="12" creationId="{32462987-A41D-B8FC-2F07-081FE179BBC8}"/>
          </ac:picMkLst>
        </pc:picChg>
        <pc:picChg chg="add mod">
          <ac:chgData name="Luise Freese" userId="1e458a82179dfac0" providerId="LiveId" clId="{59D5A11B-B375-447D-8F31-931DF12B8ACB}" dt="2023-06-18T07:48:32.827" v="1033"/>
          <ac:picMkLst>
            <pc:docMk/>
            <pc:sldMk cId="1354690255" sldId="406"/>
            <ac:picMk id="17" creationId="{63E06EB0-5A51-8986-DF1D-BF5DFB52EC17}"/>
          </ac:picMkLst>
        </pc:picChg>
        <pc:cxnChg chg="add mod">
          <ac:chgData name="Luise Freese" userId="1e458a82179dfac0" providerId="LiveId" clId="{59D5A11B-B375-447D-8F31-931DF12B8ACB}" dt="2023-06-18T07:48:50.256" v="1035" actId="208"/>
          <ac:cxnSpMkLst>
            <pc:docMk/>
            <pc:sldMk cId="1354690255" sldId="406"/>
            <ac:cxnSpMk id="9" creationId="{1B27378F-3CC6-5D7A-E34D-07A4BAEB1159}"/>
          </ac:cxnSpMkLst>
        </pc:cxnChg>
        <pc:cxnChg chg="add mod">
          <ac:chgData name="Luise Freese" userId="1e458a82179dfac0" providerId="LiveId" clId="{59D5A11B-B375-447D-8F31-931DF12B8ACB}" dt="2023-06-18T07:48:50.256" v="1035" actId="208"/>
          <ac:cxnSpMkLst>
            <pc:docMk/>
            <pc:sldMk cId="1354690255" sldId="406"/>
            <ac:cxnSpMk id="15" creationId="{D181B4C0-7AC4-1E62-33CB-5C4F394D9A93}"/>
          </ac:cxnSpMkLst>
        </pc:cxnChg>
        <pc:cxnChg chg="add mod">
          <ac:chgData name="Luise Freese" userId="1e458a82179dfac0" providerId="LiveId" clId="{59D5A11B-B375-447D-8F31-931DF12B8ACB}" dt="2023-06-18T07:48:50.256" v="1035" actId="208"/>
          <ac:cxnSpMkLst>
            <pc:docMk/>
            <pc:sldMk cId="1354690255" sldId="406"/>
            <ac:cxnSpMk id="16" creationId="{5BFDA006-02BF-0D9A-04E4-6204C6CB0B1B}"/>
          </ac:cxnSpMkLst>
        </pc:cxnChg>
      </pc:sldChg>
      <pc:sldChg chg="addSp delSp modSp add mod ord modAnim">
        <pc:chgData name="Luise Freese" userId="1e458a82179dfac0" providerId="LiveId" clId="{59D5A11B-B375-447D-8F31-931DF12B8ACB}" dt="2023-06-18T07:52:42.834" v="1058"/>
        <pc:sldMkLst>
          <pc:docMk/>
          <pc:sldMk cId="3121829957" sldId="407"/>
        </pc:sldMkLst>
        <pc:spChg chg="mod">
          <ac:chgData name="Luise Freese" userId="1e458a82179dfac0" providerId="LiveId" clId="{59D5A11B-B375-447D-8F31-931DF12B8ACB}" dt="2023-06-18T07:52:42.834" v="1058"/>
          <ac:spMkLst>
            <pc:docMk/>
            <pc:sldMk cId="3121829957" sldId="407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7:52:28.465" v="1048" actId="478"/>
          <ac:spMkLst>
            <pc:docMk/>
            <pc:sldMk cId="3121829957" sldId="407"/>
            <ac:spMk id="3" creationId="{88548406-3D6B-1E88-9C73-4EC3B7EAEDB1}"/>
          </ac:spMkLst>
        </pc:spChg>
        <pc:spChg chg="add del mod">
          <ac:chgData name="Luise Freese" userId="1e458a82179dfac0" providerId="LiveId" clId="{59D5A11B-B375-447D-8F31-931DF12B8ACB}" dt="2023-06-18T07:51:58.157" v="1041"/>
          <ac:spMkLst>
            <pc:docMk/>
            <pc:sldMk cId="3121829957" sldId="407"/>
            <ac:spMk id="4" creationId="{F9B06DB7-960A-0EAE-FBFD-62EA14BAABA1}"/>
          </ac:spMkLst>
        </pc:spChg>
        <pc:spChg chg="add del mod">
          <ac:chgData name="Luise Freese" userId="1e458a82179dfac0" providerId="LiveId" clId="{59D5A11B-B375-447D-8F31-931DF12B8ACB}" dt="2023-06-18T07:51:58.157" v="1041"/>
          <ac:spMkLst>
            <pc:docMk/>
            <pc:sldMk cId="3121829957" sldId="407"/>
            <ac:spMk id="8" creationId="{FCBA40D7-188C-9AAA-4C04-277390EC4F1E}"/>
          </ac:spMkLst>
        </pc:spChg>
        <pc:spChg chg="add del mod">
          <ac:chgData name="Luise Freese" userId="1e458a82179dfac0" providerId="LiveId" clId="{59D5A11B-B375-447D-8F31-931DF12B8ACB}" dt="2023-06-18T07:51:58.157" v="1041"/>
          <ac:spMkLst>
            <pc:docMk/>
            <pc:sldMk cId="3121829957" sldId="407"/>
            <ac:spMk id="10" creationId="{6C56C5EB-1792-3679-7977-92455D908C41}"/>
          </ac:spMkLst>
        </pc:spChg>
        <pc:spChg chg="add del mod">
          <ac:chgData name="Luise Freese" userId="1e458a82179dfac0" providerId="LiveId" clId="{59D5A11B-B375-447D-8F31-931DF12B8ACB}" dt="2023-06-18T07:51:58.157" v="1041"/>
          <ac:spMkLst>
            <pc:docMk/>
            <pc:sldMk cId="3121829957" sldId="407"/>
            <ac:spMk id="11" creationId="{E6504521-5C5C-DCE9-5D0E-56E77CC183A4}"/>
          </ac:spMkLst>
        </pc:spChg>
        <pc:spChg chg="add del mod">
          <ac:chgData name="Luise Freese" userId="1e458a82179dfac0" providerId="LiveId" clId="{59D5A11B-B375-447D-8F31-931DF12B8ACB}" dt="2023-06-18T07:52:04.965" v="1043"/>
          <ac:spMkLst>
            <pc:docMk/>
            <pc:sldMk cId="3121829957" sldId="407"/>
            <ac:spMk id="15" creationId="{1447F698-103D-5125-5C55-1D318C563530}"/>
          </ac:spMkLst>
        </pc:spChg>
        <pc:spChg chg="add del mod">
          <ac:chgData name="Luise Freese" userId="1e458a82179dfac0" providerId="LiveId" clId="{59D5A11B-B375-447D-8F31-931DF12B8ACB}" dt="2023-06-18T07:52:04.965" v="1043"/>
          <ac:spMkLst>
            <pc:docMk/>
            <pc:sldMk cId="3121829957" sldId="407"/>
            <ac:spMk id="19" creationId="{3351C10E-F662-B954-23C2-046316A9538F}"/>
          </ac:spMkLst>
        </pc:spChg>
        <pc:spChg chg="add del mod">
          <ac:chgData name="Luise Freese" userId="1e458a82179dfac0" providerId="LiveId" clId="{59D5A11B-B375-447D-8F31-931DF12B8ACB}" dt="2023-06-18T07:52:04.965" v="1043"/>
          <ac:spMkLst>
            <pc:docMk/>
            <pc:sldMk cId="3121829957" sldId="407"/>
            <ac:spMk id="21" creationId="{433657BE-53BC-EAF4-D93F-0B7E1F30B273}"/>
          </ac:spMkLst>
        </pc:spChg>
        <pc:spChg chg="add del mod">
          <ac:chgData name="Luise Freese" userId="1e458a82179dfac0" providerId="LiveId" clId="{59D5A11B-B375-447D-8F31-931DF12B8ACB}" dt="2023-06-18T07:52:04.965" v="1043"/>
          <ac:spMkLst>
            <pc:docMk/>
            <pc:sldMk cId="3121829957" sldId="407"/>
            <ac:spMk id="22" creationId="{41885A14-15DF-4128-3C1B-38AA2EF83BAA}"/>
          </ac:spMkLst>
        </pc:spChg>
        <pc:spChg chg="add del mod">
          <ac:chgData name="Luise Freese" userId="1e458a82179dfac0" providerId="LiveId" clId="{59D5A11B-B375-447D-8F31-931DF12B8ACB}" dt="2023-06-18T07:52:15.768" v="1045"/>
          <ac:spMkLst>
            <pc:docMk/>
            <pc:sldMk cId="3121829957" sldId="407"/>
            <ac:spMk id="26" creationId="{FE2F1395-8AE3-1176-07C5-B5498C7B78BE}"/>
          </ac:spMkLst>
        </pc:spChg>
        <pc:spChg chg="add del mod">
          <ac:chgData name="Luise Freese" userId="1e458a82179dfac0" providerId="LiveId" clId="{59D5A11B-B375-447D-8F31-931DF12B8ACB}" dt="2023-06-18T07:52:15.768" v="1045"/>
          <ac:spMkLst>
            <pc:docMk/>
            <pc:sldMk cId="3121829957" sldId="407"/>
            <ac:spMk id="30" creationId="{85B47018-46BA-C325-DF7C-5AE880066BEC}"/>
          </ac:spMkLst>
        </pc:spChg>
        <pc:spChg chg="add del mod">
          <ac:chgData name="Luise Freese" userId="1e458a82179dfac0" providerId="LiveId" clId="{59D5A11B-B375-447D-8F31-931DF12B8ACB}" dt="2023-06-18T07:52:15.768" v="1045"/>
          <ac:spMkLst>
            <pc:docMk/>
            <pc:sldMk cId="3121829957" sldId="407"/>
            <ac:spMk id="32" creationId="{7D0BE083-AE28-4E98-5207-4A2D73329BD6}"/>
          </ac:spMkLst>
        </pc:spChg>
        <pc:spChg chg="add del mod">
          <ac:chgData name="Luise Freese" userId="1e458a82179dfac0" providerId="LiveId" clId="{59D5A11B-B375-447D-8F31-931DF12B8ACB}" dt="2023-06-18T07:52:15.768" v="1045"/>
          <ac:spMkLst>
            <pc:docMk/>
            <pc:sldMk cId="3121829957" sldId="407"/>
            <ac:spMk id="33" creationId="{AF9D284D-A635-159B-ABF5-C3280E16AC79}"/>
          </ac:spMkLst>
        </pc:spChg>
        <pc:spChg chg="add mod">
          <ac:chgData name="Luise Freese" userId="1e458a82179dfac0" providerId="LiveId" clId="{59D5A11B-B375-447D-8F31-931DF12B8ACB}" dt="2023-06-18T07:52:25.349" v="1047"/>
          <ac:spMkLst>
            <pc:docMk/>
            <pc:sldMk cId="3121829957" sldId="407"/>
            <ac:spMk id="37" creationId="{FAF3F8A3-F738-3D78-72B3-988FECD84F1D}"/>
          </ac:spMkLst>
        </pc:spChg>
        <pc:spChg chg="add mod">
          <ac:chgData name="Luise Freese" userId="1e458a82179dfac0" providerId="LiveId" clId="{59D5A11B-B375-447D-8F31-931DF12B8ACB}" dt="2023-06-18T07:52:25.349" v="1047"/>
          <ac:spMkLst>
            <pc:docMk/>
            <pc:sldMk cId="3121829957" sldId="407"/>
            <ac:spMk id="38" creationId="{B352C613-DCA7-3DAB-75A8-C81898BCF47A}"/>
          </ac:spMkLst>
        </pc:spChg>
        <pc:spChg chg="add mod">
          <ac:chgData name="Luise Freese" userId="1e458a82179dfac0" providerId="LiveId" clId="{59D5A11B-B375-447D-8F31-931DF12B8ACB}" dt="2023-06-18T07:52:25.349" v="1047"/>
          <ac:spMkLst>
            <pc:docMk/>
            <pc:sldMk cId="3121829957" sldId="407"/>
            <ac:spMk id="39" creationId="{15A8BD55-7A3B-2C6E-974F-BA6DB2C58F76}"/>
          </ac:spMkLst>
        </pc:spChg>
        <pc:spChg chg="add del mod">
          <ac:chgData name="Luise Freese" userId="1e458a82179dfac0" providerId="LiveId" clId="{59D5A11B-B375-447D-8F31-931DF12B8ACB}" dt="2023-06-18T07:52:30.074" v="1049" actId="478"/>
          <ac:spMkLst>
            <pc:docMk/>
            <pc:sldMk cId="3121829957" sldId="407"/>
            <ac:spMk id="41" creationId="{04CF6C84-6C6C-B8D7-51AF-2B238246E523}"/>
          </ac:spMkLst>
        </pc:spChg>
        <pc:picChg chg="add del mod">
          <ac:chgData name="Luise Freese" userId="1e458a82179dfac0" providerId="LiveId" clId="{59D5A11B-B375-447D-8F31-931DF12B8ACB}" dt="2023-06-18T07:51:58.157" v="1041"/>
          <ac:picMkLst>
            <pc:docMk/>
            <pc:sldMk cId="3121829957" sldId="407"/>
            <ac:picMk id="5" creationId="{9432FB30-9CDA-A910-109A-FB422C5F5410}"/>
          </ac:picMkLst>
        </pc:picChg>
        <pc:picChg chg="add del mod">
          <ac:chgData name="Luise Freese" userId="1e458a82179dfac0" providerId="LiveId" clId="{59D5A11B-B375-447D-8F31-931DF12B8ACB}" dt="2023-06-18T07:51:58.157" v="1041"/>
          <ac:picMkLst>
            <pc:docMk/>
            <pc:sldMk cId="3121829957" sldId="407"/>
            <ac:picMk id="7" creationId="{37FCE347-63DA-99B2-2570-194DE2AF4722}"/>
          </ac:picMkLst>
        </pc:picChg>
        <pc:picChg chg="add del mod">
          <ac:chgData name="Luise Freese" userId="1e458a82179dfac0" providerId="LiveId" clId="{59D5A11B-B375-447D-8F31-931DF12B8ACB}" dt="2023-06-18T07:51:58.157" v="1041"/>
          <ac:picMkLst>
            <pc:docMk/>
            <pc:sldMk cId="3121829957" sldId="407"/>
            <ac:picMk id="9" creationId="{FF46DB04-7749-F669-6E77-88EC9C11EB94}"/>
          </ac:picMkLst>
        </pc:picChg>
        <pc:picChg chg="add del mod">
          <ac:chgData name="Luise Freese" userId="1e458a82179dfac0" providerId="LiveId" clId="{59D5A11B-B375-447D-8F31-931DF12B8ACB}" dt="2023-06-18T07:51:58.157" v="1041"/>
          <ac:picMkLst>
            <pc:docMk/>
            <pc:sldMk cId="3121829957" sldId="407"/>
            <ac:picMk id="14" creationId="{AC9CDAA4-2C9D-B5F9-8FFD-7F162578227D}"/>
          </ac:picMkLst>
        </pc:picChg>
        <pc:picChg chg="add del mod">
          <ac:chgData name="Luise Freese" userId="1e458a82179dfac0" providerId="LiveId" clId="{59D5A11B-B375-447D-8F31-931DF12B8ACB}" dt="2023-06-18T07:52:04.965" v="1043"/>
          <ac:picMkLst>
            <pc:docMk/>
            <pc:sldMk cId="3121829957" sldId="407"/>
            <ac:picMk id="16" creationId="{AA146E27-771F-A2D4-F234-04DF1094B604}"/>
          </ac:picMkLst>
        </pc:picChg>
        <pc:picChg chg="add del mod">
          <ac:chgData name="Luise Freese" userId="1e458a82179dfac0" providerId="LiveId" clId="{59D5A11B-B375-447D-8F31-931DF12B8ACB}" dt="2023-06-18T07:52:04.965" v="1043"/>
          <ac:picMkLst>
            <pc:docMk/>
            <pc:sldMk cId="3121829957" sldId="407"/>
            <ac:picMk id="18" creationId="{5E95B5D1-96AF-2CEF-8ECD-83DADE6D438C}"/>
          </ac:picMkLst>
        </pc:picChg>
        <pc:picChg chg="add del mod">
          <ac:chgData name="Luise Freese" userId="1e458a82179dfac0" providerId="LiveId" clId="{59D5A11B-B375-447D-8F31-931DF12B8ACB}" dt="2023-06-18T07:52:04.965" v="1043"/>
          <ac:picMkLst>
            <pc:docMk/>
            <pc:sldMk cId="3121829957" sldId="407"/>
            <ac:picMk id="20" creationId="{F0DEEF67-8297-3624-D47B-F1F9CF3034DA}"/>
          </ac:picMkLst>
        </pc:picChg>
        <pc:picChg chg="add del mod">
          <ac:chgData name="Luise Freese" userId="1e458a82179dfac0" providerId="LiveId" clId="{59D5A11B-B375-447D-8F31-931DF12B8ACB}" dt="2023-06-18T07:52:04.965" v="1043"/>
          <ac:picMkLst>
            <pc:docMk/>
            <pc:sldMk cId="3121829957" sldId="407"/>
            <ac:picMk id="25" creationId="{FD8F973A-F18B-9027-33D3-04F5ADFDC54A}"/>
          </ac:picMkLst>
        </pc:picChg>
        <pc:picChg chg="add del mod">
          <ac:chgData name="Luise Freese" userId="1e458a82179dfac0" providerId="LiveId" clId="{59D5A11B-B375-447D-8F31-931DF12B8ACB}" dt="2023-06-18T07:52:15.768" v="1045"/>
          <ac:picMkLst>
            <pc:docMk/>
            <pc:sldMk cId="3121829957" sldId="407"/>
            <ac:picMk id="27" creationId="{41523A71-994A-C805-1B4F-F4C283B0711A}"/>
          </ac:picMkLst>
        </pc:picChg>
        <pc:picChg chg="add del mod">
          <ac:chgData name="Luise Freese" userId="1e458a82179dfac0" providerId="LiveId" clId="{59D5A11B-B375-447D-8F31-931DF12B8ACB}" dt="2023-06-18T07:52:15.768" v="1045"/>
          <ac:picMkLst>
            <pc:docMk/>
            <pc:sldMk cId="3121829957" sldId="407"/>
            <ac:picMk id="29" creationId="{C9DD713C-5920-9837-83AE-B2DE33A02393}"/>
          </ac:picMkLst>
        </pc:picChg>
        <pc:picChg chg="add del mod">
          <ac:chgData name="Luise Freese" userId="1e458a82179dfac0" providerId="LiveId" clId="{59D5A11B-B375-447D-8F31-931DF12B8ACB}" dt="2023-06-18T07:52:15.768" v="1045"/>
          <ac:picMkLst>
            <pc:docMk/>
            <pc:sldMk cId="3121829957" sldId="407"/>
            <ac:picMk id="31" creationId="{C748E168-F467-6BBE-BC6D-1D2BF4FD8ABB}"/>
          </ac:picMkLst>
        </pc:picChg>
        <pc:picChg chg="add del mod">
          <ac:chgData name="Luise Freese" userId="1e458a82179dfac0" providerId="LiveId" clId="{59D5A11B-B375-447D-8F31-931DF12B8ACB}" dt="2023-06-18T07:52:15.768" v="1045"/>
          <ac:picMkLst>
            <pc:docMk/>
            <pc:sldMk cId="3121829957" sldId="407"/>
            <ac:picMk id="36" creationId="{B160D568-53DE-3BB5-0641-AB1615D5C16E}"/>
          </ac:picMkLst>
        </pc:picChg>
        <pc:cxnChg chg="add del mod">
          <ac:chgData name="Luise Freese" userId="1e458a82179dfac0" providerId="LiveId" clId="{59D5A11B-B375-447D-8F31-931DF12B8ACB}" dt="2023-06-18T07:51:58.157" v="1041"/>
          <ac:cxnSpMkLst>
            <pc:docMk/>
            <pc:sldMk cId="3121829957" sldId="407"/>
            <ac:cxnSpMk id="6" creationId="{D51D8385-1346-F9B3-1DE6-4D0DBAAFB90C}"/>
          </ac:cxnSpMkLst>
        </pc:cxnChg>
        <pc:cxnChg chg="add del mod">
          <ac:chgData name="Luise Freese" userId="1e458a82179dfac0" providerId="LiveId" clId="{59D5A11B-B375-447D-8F31-931DF12B8ACB}" dt="2023-06-18T07:51:58.157" v="1041"/>
          <ac:cxnSpMkLst>
            <pc:docMk/>
            <pc:sldMk cId="3121829957" sldId="407"/>
            <ac:cxnSpMk id="12" creationId="{88A3DC7C-98FE-9FE6-9350-D05E060C24BB}"/>
          </ac:cxnSpMkLst>
        </pc:cxnChg>
        <pc:cxnChg chg="add del mod">
          <ac:chgData name="Luise Freese" userId="1e458a82179dfac0" providerId="LiveId" clId="{59D5A11B-B375-447D-8F31-931DF12B8ACB}" dt="2023-06-18T07:51:58.157" v="1041"/>
          <ac:cxnSpMkLst>
            <pc:docMk/>
            <pc:sldMk cId="3121829957" sldId="407"/>
            <ac:cxnSpMk id="13" creationId="{E062EDF4-7236-04CC-59CA-8CD77D2965C2}"/>
          </ac:cxnSpMkLst>
        </pc:cxnChg>
        <pc:cxnChg chg="add del mod">
          <ac:chgData name="Luise Freese" userId="1e458a82179dfac0" providerId="LiveId" clId="{59D5A11B-B375-447D-8F31-931DF12B8ACB}" dt="2023-06-18T07:52:04.965" v="1043"/>
          <ac:cxnSpMkLst>
            <pc:docMk/>
            <pc:sldMk cId="3121829957" sldId="407"/>
            <ac:cxnSpMk id="17" creationId="{DE55B5B5-508C-1779-FDD7-FE35B2C131ED}"/>
          </ac:cxnSpMkLst>
        </pc:cxnChg>
        <pc:cxnChg chg="add del mod">
          <ac:chgData name="Luise Freese" userId="1e458a82179dfac0" providerId="LiveId" clId="{59D5A11B-B375-447D-8F31-931DF12B8ACB}" dt="2023-06-18T07:52:04.965" v="1043"/>
          <ac:cxnSpMkLst>
            <pc:docMk/>
            <pc:sldMk cId="3121829957" sldId="407"/>
            <ac:cxnSpMk id="23" creationId="{0238C596-8849-97BF-983D-681CFF8755B3}"/>
          </ac:cxnSpMkLst>
        </pc:cxnChg>
        <pc:cxnChg chg="add del mod">
          <ac:chgData name="Luise Freese" userId="1e458a82179dfac0" providerId="LiveId" clId="{59D5A11B-B375-447D-8F31-931DF12B8ACB}" dt="2023-06-18T07:52:04.965" v="1043"/>
          <ac:cxnSpMkLst>
            <pc:docMk/>
            <pc:sldMk cId="3121829957" sldId="407"/>
            <ac:cxnSpMk id="24" creationId="{2A4BE729-79B8-3299-CDFE-4E999F77B43B}"/>
          </ac:cxnSpMkLst>
        </pc:cxnChg>
        <pc:cxnChg chg="add del mod">
          <ac:chgData name="Luise Freese" userId="1e458a82179dfac0" providerId="LiveId" clId="{59D5A11B-B375-447D-8F31-931DF12B8ACB}" dt="2023-06-18T07:52:15.768" v="1045"/>
          <ac:cxnSpMkLst>
            <pc:docMk/>
            <pc:sldMk cId="3121829957" sldId="407"/>
            <ac:cxnSpMk id="28" creationId="{4B0FAAAD-EB47-948C-F148-924CAD7CCD5C}"/>
          </ac:cxnSpMkLst>
        </pc:cxnChg>
        <pc:cxnChg chg="add del mod">
          <ac:chgData name="Luise Freese" userId="1e458a82179dfac0" providerId="LiveId" clId="{59D5A11B-B375-447D-8F31-931DF12B8ACB}" dt="2023-06-18T07:52:15.768" v="1045"/>
          <ac:cxnSpMkLst>
            <pc:docMk/>
            <pc:sldMk cId="3121829957" sldId="407"/>
            <ac:cxnSpMk id="34" creationId="{264B04E3-F9A9-E855-A91F-3CC005CC8EAA}"/>
          </ac:cxnSpMkLst>
        </pc:cxnChg>
        <pc:cxnChg chg="add del mod">
          <ac:chgData name="Luise Freese" userId="1e458a82179dfac0" providerId="LiveId" clId="{59D5A11B-B375-447D-8F31-931DF12B8ACB}" dt="2023-06-18T07:52:15.768" v="1045"/>
          <ac:cxnSpMkLst>
            <pc:docMk/>
            <pc:sldMk cId="3121829957" sldId="407"/>
            <ac:cxnSpMk id="35" creationId="{86DED9AF-A6F7-B98D-B0BD-BAE31064C478}"/>
          </ac:cxnSpMkLst>
        </pc:cxnChg>
      </pc:sldChg>
      <pc:sldChg chg="addSp delSp modSp add mod delAnim modAnim">
        <pc:chgData name="Luise Freese" userId="1e458a82179dfac0" providerId="LiveId" clId="{59D5A11B-B375-447D-8F31-931DF12B8ACB}" dt="2023-06-18T07:55:44.275" v="1089" actId="208"/>
        <pc:sldMkLst>
          <pc:docMk/>
          <pc:sldMk cId="4287807572" sldId="408"/>
        </pc:sldMkLst>
        <pc:spChg chg="mod">
          <ac:chgData name="Luise Freese" userId="1e458a82179dfac0" providerId="LiveId" clId="{59D5A11B-B375-447D-8F31-931DF12B8ACB}" dt="2023-06-18T07:53:19.931" v="1069"/>
          <ac:spMkLst>
            <pc:docMk/>
            <pc:sldMk cId="4287807572" sldId="408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3" creationId="{15959EB3-960F-EC69-61CD-2E29A5CDC15C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6" creationId="{E0EB8D8B-0973-105A-48F7-233021BB6CD6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7" creationId="{A4D8487D-8C21-7CA4-08BE-58C9764AF2CF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8" creationId="{017D48C7-BF25-42C5-15ED-A69121B92B3D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9" creationId="{017C2C46-E83D-DF7C-3BEB-381B255A4AA9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10" creationId="{1D0A93D0-2E32-95A7-33CC-A39EB7CA2590}"/>
          </ac:spMkLst>
        </pc:spChg>
        <pc:spChg chg="add mod">
          <ac:chgData name="Luise Freese" userId="1e458a82179dfac0" providerId="LiveId" clId="{59D5A11B-B375-447D-8F31-931DF12B8ACB}" dt="2023-06-18T07:53:06.952" v="1063"/>
          <ac:spMkLst>
            <pc:docMk/>
            <pc:sldMk cId="4287807572" sldId="408"/>
            <ac:spMk id="11" creationId="{C952A14D-B672-5997-D58C-9F9F34587A78}"/>
          </ac:spMkLst>
        </pc:spChg>
        <pc:spChg chg="del">
          <ac:chgData name="Luise Freese" userId="1e458a82179dfac0" providerId="LiveId" clId="{59D5A11B-B375-447D-8F31-931DF12B8ACB}" dt="2023-06-18T07:53:04.661" v="1062" actId="478"/>
          <ac:spMkLst>
            <pc:docMk/>
            <pc:sldMk cId="4287807572" sldId="408"/>
            <ac:spMk id="37" creationId="{FAF3F8A3-F738-3D78-72B3-988FECD84F1D}"/>
          </ac:spMkLst>
        </pc:spChg>
        <pc:spChg chg="del">
          <ac:chgData name="Luise Freese" userId="1e458a82179dfac0" providerId="LiveId" clId="{59D5A11B-B375-447D-8F31-931DF12B8ACB}" dt="2023-06-18T07:53:04.661" v="1062" actId="478"/>
          <ac:spMkLst>
            <pc:docMk/>
            <pc:sldMk cId="4287807572" sldId="408"/>
            <ac:spMk id="38" creationId="{B352C613-DCA7-3DAB-75A8-C81898BCF47A}"/>
          </ac:spMkLst>
        </pc:spChg>
        <pc:spChg chg="del">
          <ac:chgData name="Luise Freese" userId="1e458a82179dfac0" providerId="LiveId" clId="{59D5A11B-B375-447D-8F31-931DF12B8ACB}" dt="2023-06-18T07:53:04.661" v="1062" actId="478"/>
          <ac:spMkLst>
            <pc:docMk/>
            <pc:sldMk cId="4287807572" sldId="408"/>
            <ac:spMk id="39" creationId="{15A8BD55-7A3B-2C6E-974F-BA6DB2C58F76}"/>
          </ac:spMkLst>
        </pc:spChg>
        <pc:picChg chg="add mod">
          <ac:chgData name="Luise Freese" userId="1e458a82179dfac0" providerId="LiveId" clId="{59D5A11B-B375-447D-8F31-931DF12B8ACB}" dt="2023-06-18T07:53:06.952" v="1063"/>
          <ac:picMkLst>
            <pc:docMk/>
            <pc:sldMk cId="4287807572" sldId="408"/>
            <ac:picMk id="5" creationId="{D227803C-AC13-96B1-DDD6-BC6929A30196}"/>
          </ac:picMkLst>
        </pc:picChg>
        <pc:cxnChg chg="add mod">
          <ac:chgData name="Luise Freese" userId="1e458a82179dfac0" providerId="LiveId" clId="{59D5A11B-B375-447D-8F31-931DF12B8ACB}" dt="2023-06-18T07:55:44.275" v="1089" actId="208"/>
          <ac:cxnSpMkLst>
            <pc:docMk/>
            <pc:sldMk cId="4287807572" sldId="408"/>
            <ac:cxnSpMk id="4" creationId="{09730EA2-85BD-A388-B2E6-34AE200B2CC4}"/>
          </ac:cxnSpMkLst>
        </pc:cxnChg>
      </pc:sldChg>
      <pc:sldChg chg="addSp delSp modSp add mod delAnim modAnim">
        <pc:chgData name="Luise Freese" userId="1e458a82179dfac0" providerId="LiveId" clId="{59D5A11B-B375-447D-8F31-931DF12B8ACB}" dt="2023-06-18T07:54:48.879" v="1079"/>
        <pc:sldMkLst>
          <pc:docMk/>
          <pc:sldMk cId="570710750" sldId="409"/>
        </pc:sldMkLst>
        <pc:spChg chg="mod">
          <ac:chgData name="Luise Freese" userId="1e458a82179dfac0" providerId="LiveId" clId="{59D5A11B-B375-447D-8F31-931DF12B8ACB}" dt="2023-06-18T07:54:48.879" v="1079"/>
          <ac:spMkLst>
            <pc:docMk/>
            <pc:sldMk cId="570710750" sldId="409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3" creationId="{15959EB3-960F-EC69-61CD-2E29A5CDC15C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6" creationId="{E0EB8D8B-0973-105A-48F7-233021BB6CD6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7" creationId="{A4D8487D-8C21-7CA4-08BE-58C9764AF2CF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8" creationId="{017D48C7-BF25-42C5-15ED-A69121B92B3D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9" creationId="{017C2C46-E83D-DF7C-3BEB-381B255A4AA9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10" creationId="{1D0A93D0-2E32-95A7-33CC-A39EB7CA2590}"/>
          </ac:spMkLst>
        </pc:spChg>
        <pc:spChg chg="del">
          <ac:chgData name="Luise Freese" userId="1e458a82179dfac0" providerId="LiveId" clId="{59D5A11B-B375-447D-8F31-931DF12B8ACB}" dt="2023-06-18T07:54:38.616" v="1073" actId="478"/>
          <ac:spMkLst>
            <pc:docMk/>
            <pc:sldMk cId="570710750" sldId="409"/>
            <ac:spMk id="11" creationId="{C952A14D-B672-5997-D58C-9F9F34587A78}"/>
          </ac:spMkLst>
        </pc:spChg>
        <pc:spChg chg="add mod">
          <ac:chgData name="Luise Freese" userId="1e458a82179dfac0" providerId="LiveId" clId="{59D5A11B-B375-447D-8F31-931DF12B8ACB}" dt="2023-06-18T07:54:39.149" v="1074"/>
          <ac:spMkLst>
            <pc:docMk/>
            <pc:sldMk cId="570710750" sldId="409"/>
            <ac:spMk id="12" creationId="{91A24907-B4F9-CFEC-B35F-82AC4929424F}"/>
          </ac:spMkLst>
        </pc:spChg>
        <pc:spChg chg="add mod">
          <ac:chgData name="Luise Freese" userId="1e458a82179dfac0" providerId="LiveId" clId="{59D5A11B-B375-447D-8F31-931DF12B8ACB}" dt="2023-06-18T07:54:39.149" v="1074"/>
          <ac:spMkLst>
            <pc:docMk/>
            <pc:sldMk cId="570710750" sldId="409"/>
            <ac:spMk id="15" creationId="{1EC78BE7-4569-3D56-6B28-13C23D308445}"/>
          </ac:spMkLst>
        </pc:spChg>
        <pc:spChg chg="add mod">
          <ac:chgData name="Luise Freese" userId="1e458a82179dfac0" providerId="LiveId" clId="{59D5A11B-B375-447D-8F31-931DF12B8ACB}" dt="2023-06-18T07:54:39.149" v="1074"/>
          <ac:spMkLst>
            <pc:docMk/>
            <pc:sldMk cId="570710750" sldId="409"/>
            <ac:spMk id="16" creationId="{428261E0-5C90-C9F9-B7ED-FCF77576918D}"/>
          </ac:spMkLst>
        </pc:spChg>
        <pc:picChg chg="del">
          <ac:chgData name="Luise Freese" userId="1e458a82179dfac0" providerId="LiveId" clId="{59D5A11B-B375-447D-8F31-931DF12B8ACB}" dt="2023-06-18T07:54:38.616" v="1073" actId="478"/>
          <ac:picMkLst>
            <pc:docMk/>
            <pc:sldMk cId="570710750" sldId="409"/>
            <ac:picMk id="5" creationId="{D227803C-AC13-96B1-DDD6-BC6929A30196}"/>
          </ac:picMkLst>
        </pc:picChg>
        <pc:picChg chg="add mod">
          <ac:chgData name="Luise Freese" userId="1e458a82179dfac0" providerId="LiveId" clId="{59D5A11B-B375-447D-8F31-931DF12B8ACB}" dt="2023-06-18T07:54:39.149" v="1074"/>
          <ac:picMkLst>
            <pc:docMk/>
            <pc:sldMk cId="570710750" sldId="409"/>
            <ac:picMk id="14" creationId="{CC6BDA88-2B7D-6A31-2DDC-97292F1FB581}"/>
          </ac:picMkLst>
        </pc:picChg>
        <pc:cxnChg chg="del">
          <ac:chgData name="Luise Freese" userId="1e458a82179dfac0" providerId="LiveId" clId="{59D5A11B-B375-447D-8F31-931DF12B8ACB}" dt="2023-06-18T07:54:38.616" v="1073" actId="478"/>
          <ac:cxnSpMkLst>
            <pc:docMk/>
            <pc:sldMk cId="570710750" sldId="409"/>
            <ac:cxnSpMk id="4" creationId="{09730EA2-85BD-A388-B2E6-34AE200B2CC4}"/>
          </ac:cxnSpMkLst>
        </pc:cxnChg>
        <pc:cxnChg chg="add mod">
          <ac:chgData name="Luise Freese" userId="1e458a82179dfac0" providerId="LiveId" clId="{59D5A11B-B375-447D-8F31-931DF12B8ACB}" dt="2023-06-18T07:54:39.149" v="1074"/>
          <ac:cxnSpMkLst>
            <pc:docMk/>
            <pc:sldMk cId="570710750" sldId="409"/>
            <ac:cxnSpMk id="13" creationId="{5C6B937E-7B72-9CB7-BFE9-C58979B2F46D}"/>
          </ac:cxnSpMkLst>
        </pc:cxnChg>
      </pc:sldChg>
      <pc:sldChg chg="addSp delSp modSp add mod delAnim modAnim">
        <pc:chgData name="Luise Freese" userId="1e458a82179dfac0" providerId="LiveId" clId="{59D5A11B-B375-447D-8F31-931DF12B8ACB}" dt="2023-06-18T07:55:27.010" v="1088"/>
        <pc:sldMkLst>
          <pc:docMk/>
          <pc:sldMk cId="961358668" sldId="410"/>
        </pc:sldMkLst>
        <pc:spChg chg="mod">
          <ac:chgData name="Luise Freese" userId="1e458a82179dfac0" providerId="LiveId" clId="{59D5A11B-B375-447D-8F31-931DF12B8ACB}" dt="2023-06-18T07:55:16.456" v="1086"/>
          <ac:spMkLst>
            <pc:docMk/>
            <pc:sldMk cId="961358668" sldId="410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7:55:27.010" v="1088"/>
          <ac:spMkLst>
            <pc:docMk/>
            <pc:sldMk cId="961358668" sldId="410"/>
            <ac:spMk id="4" creationId="{CA173A33-5A18-E9FE-CF6B-EEA83B198DE7}"/>
          </ac:spMkLst>
        </pc:spChg>
        <pc:spChg chg="del">
          <ac:chgData name="Luise Freese" userId="1e458a82179dfac0" providerId="LiveId" clId="{59D5A11B-B375-447D-8F31-931DF12B8ACB}" dt="2023-06-18T07:55:26.495" v="1087" actId="478"/>
          <ac:spMkLst>
            <pc:docMk/>
            <pc:sldMk cId="961358668" sldId="410"/>
            <ac:spMk id="12" creationId="{91A24907-B4F9-CFEC-B35F-82AC4929424F}"/>
          </ac:spMkLst>
        </pc:spChg>
        <pc:spChg chg="del">
          <ac:chgData name="Luise Freese" userId="1e458a82179dfac0" providerId="LiveId" clId="{59D5A11B-B375-447D-8F31-931DF12B8ACB}" dt="2023-06-18T07:55:26.495" v="1087" actId="478"/>
          <ac:spMkLst>
            <pc:docMk/>
            <pc:sldMk cId="961358668" sldId="410"/>
            <ac:spMk id="15" creationId="{1EC78BE7-4569-3D56-6B28-13C23D308445}"/>
          </ac:spMkLst>
        </pc:spChg>
        <pc:spChg chg="del">
          <ac:chgData name="Luise Freese" userId="1e458a82179dfac0" providerId="LiveId" clId="{59D5A11B-B375-447D-8F31-931DF12B8ACB}" dt="2023-06-18T07:55:26.495" v="1087" actId="478"/>
          <ac:spMkLst>
            <pc:docMk/>
            <pc:sldMk cId="961358668" sldId="410"/>
            <ac:spMk id="16" creationId="{428261E0-5C90-C9F9-B7ED-FCF77576918D}"/>
          </ac:spMkLst>
        </pc:spChg>
        <pc:picChg chg="add mod">
          <ac:chgData name="Luise Freese" userId="1e458a82179dfac0" providerId="LiveId" clId="{59D5A11B-B375-447D-8F31-931DF12B8ACB}" dt="2023-06-18T07:55:27.010" v="1088"/>
          <ac:picMkLst>
            <pc:docMk/>
            <pc:sldMk cId="961358668" sldId="410"/>
            <ac:picMk id="3" creationId="{B28EA5A3-6BE8-5F71-BC54-361974E3CD2A}"/>
          </ac:picMkLst>
        </pc:picChg>
        <pc:picChg chg="del">
          <ac:chgData name="Luise Freese" userId="1e458a82179dfac0" providerId="LiveId" clId="{59D5A11B-B375-447D-8F31-931DF12B8ACB}" dt="2023-06-18T07:55:26.495" v="1087" actId="478"/>
          <ac:picMkLst>
            <pc:docMk/>
            <pc:sldMk cId="961358668" sldId="410"/>
            <ac:picMk id="14" creationId="{CC6BDA88-2B7D-6A31-2DDC-97292F1FB581}"/>
          </ac:picMkLst>
        </pc:picChg>
        <pc:cxnChg chg="del">
          <ac:chgData name="Luise Freese" userId="1e458a82179dfac0" providerId="LiveId" clId="{59D5A11B-B375-447D-8F31-931DF12B8ACB}" dt="2023-06-18T07:55:26.495" v="1087" actId="478"/>
          <ac:cxnSpMkLst>
            <pc:docMk/>
            <pc:sldMk cId="961358668" sldId="410"/>
            <ac:cxnSpMk id="13" creationId="{5C6B937E-7B72-9CB7-BFE9-C58979B2F46D}"/>
          </ac:cxnSpMkLst>
        </pc:cxnChg>
      </pc:sldChg>
      <pc:sldChg chg="addSp delSp modSp add mod ord delAnim modAnim">
        <pc:chgData name="Luise Freese" userId="1e458a82179dfac0" providerId="LiveId" clId="{59D5A11B-B375-447D-8F31-931DF12B8ACB}" dt="2023-06-18T08:01:37.207" v="1102"/>
        <pc:sldMkLst>
          <pc:docMk/>
          <pc:sldMk cId="2179387808" sldId="411"/>
        </pc:sldMkLst>
        <pc:spChg chg="mod">
          <ac:chgData name="Luise Freese" userId="1e458a82179dfac0" providerId="LiveId" clId="{59D5A11B-B375-447D-8F31-931DF12B8ACB}" dt="2023-06-18T08:01:14.758" v="1099"/>
          <ac:spMkLst>
            <pc:docMk/>
            <pc:sldMk cId="2179387808" sldId="411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8:01:35.603" v="1101" actId="478"/>
          <ac:spMkLst>
            <pc:docMk/>
            <pc:sldMk cId="2179387808" sldId="411"/>
            <ac:spMk id="4" creationId="{CA173A33-5A18-E9FE-CF6B-EEA83B198DE7}"/>
          </ac:spMkLst>
        </pc:spChg>
        <pc:spChg chg="add mod">
          <ac:chgData name="Luise Freese" userId="1e458a82179dfac0" providerId="LiveId" clId="{59D5A11B-B375-447D-8F31-931DF12B8ACB}" dt="2023-06-18T08:01:37.207" v="1102"/>
          <ac:spMkLst>
            <pc:docMk/>
            <pc:sldMk cId="2179387808" sldId="411"/>
            <ac:spMk id="5" creationId="{AACF5D06-0D95-BA94-9B24-4521826A3FD2}"/>
          </ac:spMkLst>
        </pc:spChg>
        <pc:spChg chg="add mod">
          <ac:chgData name="Luise Freese" userId="1e458a82179dfac0" providerId="LiveId" clId="{59D5A11B-B375-447D-8F31-931DF12B8ACB}" dt="2023-06-18T08:01:37.207" v="1102"/>
          <ac:spMkLst>
            <pc:docMk/>
            <pc:sldMk cId="2179387808" sldId="411"/>
            <ac:spMk id="6" creationId="{AC51EAAF-2F0F-66BD-A39A-C9F0F5FFDFEC}"/>
          </ac:spMkLst>
        </pc:spChg>
        <pc:spChg chg="add mod">
          <ac:chgData name="Luise Freese" userId="1e458a82179dfac0" providerId="LiveId" clId="{59D5A11B-B375-447D-8F31-931DF12B8ACB}" dt="2023-06-18T08:01:37.207" v="1102"/>
          <ac:spMkLst>
            <pc:docMk/>
            <pc:sldMk cId="2179387808" sldId="411"/>
            <ac:spMk id="7" creationId="{B4C80C76-FB22-279C-3EDC-64C85934FAD6}"/>
          </ac:spMkLst>
        </pc:spChg>
        <pc:spChg chg="add mod">
          <ac:chgData name="Luise Freese" userId="1e458a82179dfac0" providerId="LiveId" clId="{59D5A11B-B375-447D-8F31-931DF12B8ACB}" dt="2023-06-18T08:01:37.207" v="1102"/>
          <ac:spMkLst>
            <pc:docMk/>
            <pc:sldMk cId="2179387808" sldId="411"/>
            <ac:spMk id="8" creationId="{52FD7006-69D9-10D2-12B5-00B3A16C87F2}"/>
          </ac:spMkLst>
        </pc:spChg>
        <pc:spChg chg="add mod">
          <ac:chgData name="Luise Freese" userId="1e458a82179dfac0" providerId="LiveId" clId="{59D5A11B-B375-447D-8F31-931DF12B8ACB}" dt="2023-06-18T08:01:37.207" v="1102"/>
          <ac:spMkLst>
            <pc:docMk/>
            <pc:sldMk cId="2179387808" sldId="411"/>
            <ac:spMk id="9" creationId="{38567537-BEC6-7EA4-4259-BD7BA80F1A1D}"/>
          </ac:spMkLst>
        </pc:spChg>
        <pc:picChg chg="del">
          <ac:chgData name="Luise Freese" userId="1e458a82179dfac0" providerId="LiveId" clId="{59D5A11B-B375-447D-8F31-931DF12B8ACB}" dt="2023-06-18T08:01:32.893" v="1100" actId="478"/>
          <ac:picMkLst>
            <pc:docMk/>
            <pc:sldMk cId="2179387808" sldId="411"/>
            <ac:picMk id="3" creationId="{B28EA5A3-6BE8-5F71-BC54-361974E3CD2A}"/>
          </ac:picMkLst>
        </pc:picChg>
        <pc:cxnChg chg="add mod">
          <ac:chgData name="Luise Freese" userId="1e458a82179dfac0" providerId="LiveId" clId="{59D5A11B-B375-447D-8F31-931DF12B8ACB}" dt="2023-06-18T08:01:37.207" v="1102"/>
          <ac:cxnSpMkLst>
            <pc:docMk/>
            <pc:sldMk cId="2179387808" sldId="411"/>
            <ac:cxnSpMk id="10" creationId="{52515C83-4649-930A-8B7E-8D4F2DC4A491}"/>
          </ac:cxnSpMkLst>
        </pc:cxnChg>
      </pc:sldChg>
      <pc:sldChg chg="addSp delSp modSp add mod delAnim modAnim">
        <pc:chgData name="Luise Freese" userId="1e458a82179dfac0" providerId="LiveId" clId="{59D5A11B-B375-447D-8F31-931DF12B8ACB}" dt="2023-06-18T08:02:35.004" v="1121"/>
        <pc:sldMkLst>
          <pc:docMk/>
          <pc:sldMk cId="4178978783" sldId="412"/>
        </pc:sldMkLst>
        <pc:spChg chg="mod">
          <ac:chgData name="Luise Freese" userId="1e458a82179dfac0" providerId="LiveId" clId="{59D5A11B-B375-447D-8F31-931DF12B8ACB}" dt="2023-06-18T08:02:35.004" v="1121"/>
          <ac:spMkLst>
            <pc:docMk/>
            <pc:sldMk cId="4178978783" sldId="412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8:02:20.172" v="1114"/>
          <ac:spMkLst>
            <pc:docMk/>
            <pc:sldMk cId="4178978783" sldId="412"/>
            <ac:spMk id="4" creationId="{46E9E3F6-C986-BFB2-EE6C-D5BAAB196FE9}"/>
          </ac:spMkLst>
        </pc:spChg>
        <pc:spChg chg="del">
          <ac:chgData name="Luise Freese" userId="1e458a82179dfac0" providerId="LiveId" clId="{59D5A11B-B375-447D-8F31-931DF12B8ACB}" dt="2023-06-18T08:02:17.185" v="1112" actId="478"/>
          <ac:spMkLst>
            <pc:docMk/>
            <pc:sldMk cId="4178978783" sldId="412"/>
            <ac:spMk id="5" creationId="{AACF5D06-0D95-BA94-9B24-4521826A3FD2}"/>
          </ac:spMkLst>
        </pc:spChg>
        <pc:spChg chg="del">
          <ac:chgData name="Luise Freese" userId="1e458a82179dfac0" providerId="LiveId" clId="{59D5A11B-B375-447D-8F31-931DF12B8ACB}" dt="2023-06-18T08:02:13.226" v="1110" actId="478"/>
          <ac:spMkLst>
            <pc:docMk/>
            <pc:sldMk cId="4178978783" sldId="412"/>
            <ac:spMk id="6" creationId="{AC51EAAF-2F0F-66BD-A39A-C9F0F5FFDFEC}"/>
          </ac:spMkLst>
        </pc:spChg>
        <pc:spChg chg="del">
          <ac:chgData name="Luise Freese" userId="1e458a82179dfac0" providerId="LiveId" clId="{59D5A11B-B375-447D-8F31-931DF12B8ACB}" dt="2023-06-18T08:02:06.880" v="1107" actId="478"/>
          <ac:spMkLst>
            <pc:docMk/>
            <pc:sldMk cId="4178978783" sldId="412"/>
            <ac:spMk id="7" creationId="{B4C80C76-FB22-279C-3EDC-64C85934FAD6}"/>
          </ac:spMkLst>
        </pc:spChg>
        <pc:spChg chg="del mod">
          <ac:chgData name="Luise Freese" userId="1e458a82179dfac0" providerId="LiveId" clId="{59D5A11B-B375-447D-8F31-931DF12B8ACB}" dt="2023-06-18T08:02:10.724" v="1109" actId="478"/>
          <ac:spMkLst>
            <pc:docMk/>
            <pc:sldMk cId="4178978783" sldId="412"/>
            <ac:spMk id="8" creationId="{52FD7006-69D9-10D2-12B5-00B3A16C87F2}"/>
          </ac:spMkLst>
        </pc:spChg>
        <pc:spChg chg="del">
          <ac:chgData name="Luise Freese" userId="1e458a82179dfac0" providerId="LiveId" clId="{59D5A11B-B375-447D-8F31-931DF12B8ACB}" dt="2023-06-18T08:02:19.550" v="1113" actId="478"/>
          <ac:spMkLst>
            <pc:docMk/>
            <pc:sldMk cId="4178978783" sldId="412"/>
            <ac:spMk id="9" creationId="{38567537-BEC6-7EA4-4259-BD7BA80F1A1D}"/>
          </ac:spMkLst>
        </pc:spChg>
        <pc:picChg chg="add mod">
          <ac:chgData name="Luise Freese" userId="1e458a82179dfac0" providerId="LiveId" clId="{59D5A11B-B375-447D-8F31-931DF12B8ACB}" dt="2023-06-18T08:02:20.172" v="1114"/>
          <ac:picMkLst>
            <pc:docMk/>
            <pc:sldMk cId="4178978783" sldId="412"/>
            <ac:picMk id="3" creationId="{FBD034F2-B7B1-55DB-940B-E9996A6BBD9B}"/>
          </ac:picMkLst>
        </pc:picChg>
        <pc:cxnChg chg="del">
          <ac:chgData name="Luise Freese" userId="1e458a82179dfac0" providerId="LiveId" clId="{59D5A11B-B375-447D-8F31-931DF12B8ACB}" dt="2023-06-18T08:02:14.841" v="1111" actId="478"/>
          <ac:cxnSpMkLst>
            <pc:docMk/>
            <pc:sldMk cId="4178978783" sldId="412"/>
            <ac:cxnSpMk id="10" creationId="{52515C83-4649-930A-8B7E-8D4F2DC4A491}"/>
          </ac:cxnSpMkLst>
        </pc:cxnChg>
      </pc:sldChg>
      <pc:sldChg chg="addSp delSp modSp add mod delAnim modAnim">
        <pc:chgData name="Luise Freese" userId="1e458a82179dfac0" providerId="LiveId" clId="{59D5A11B-B375-447D-8F31-931DF12B8ACB}" dt="2023-06-18T08:05:00.357" v="1131"/>
        <pc:sldMkLst>
          <pc:docMk/>
          <pc:sldMk cId="2653671220" sldId="413"/>
        </pc:sldMkLst>
        <pc:spChg chg="mod">
          <ac:chgData name="Luise Freese" userId="1e458a82179dfac0" providerId="LiveId" clId="{59D5A11B-B375-447D-8F31-931DF12B8ACB}" dt="2023-06-18T08:04:40.413" v="1128"/>
          <ac:spMkLst>
            <pc:docMk/>
            <pc:sldMk cId="2653671220" sldId="413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8:04:59.956" v="1130" actId="478"/>
          <ac:spMkLst>
            <pc:docMk/>
            <pc:sldMk cId="2653671220" sldId="413"/>
            <ac:spMk id="4" creationId="{46E9E3F6-C986-BFB2-EE6C-D5BAAB196FE9}"/>
          </ac:spMkLst>
        </pc:spChg>
        <pc:spChg chg="add mod">
          <ac:chgData name="Luise Freese" userId="1e458a82179dfac0" providerId="LiveId" clId="{59D5A11B-B375-447D-8F31-931DF12B8ACB}" dt="2023-06-18T08:05:00.357" v="1131"/>
          <ac:spMkLst>
            <pc:docMk/>
            <pc:sldMk cId="2653671220" sldId="413"/>
            <ac:spMk id="6" creationId="{E2E1146F-F5A8-9A24-3249-A5C2864535A4}"/>
          </ac:spMkLst>
        </pc:spChg>
        <pc:picChg chg="del">
          <ac:chgData name="Luise Freese" userId="1e458a82179dfac0" providerId="LiveId" clId="{59D5A11B-B375-447D-8F31-931DF12B8ACB}" dt="2023-06-18T08:04:58.097" v="1129" actId="478"/>
          <ac:picMkLst>
            <pc:docMk/>
            <pc:sldMk cId="2653671220" sldId="413"/>
            <ac:picMk id="3" creationId="{FBD034F2-B7B1-55DB-940B-E9996A6BBD9B}"/>
          </ac:picMkLst>
        </pc:picChg>
        <pc:picChg chg="add mod">
          <ac:chgData name="Luise Freese" userId="1e458a82179dfac0" providerId="LiveId" clId="{59D5A11B-B375-447D-8F31-931DF12B8ACB}" dt="2023-06-18T08:05:00.357" v="1131"/>
          <ac:picMkLst>
            <pc:docMk/>
            <pc:sldMk cId="2653671220" sldId="413"/>
            <ac:picMk id="5" creationId="{6747D696-C840-4E94-7613-40741C11C18F}"/>
          </ac:picMkLst>
        </pc:picChg>
      </pc:sldChg>
      <pc:sldChg chg="addSp delSp modSp add mod delAnim modAnim">
        <pc:chgData name="Luise Freese" userId="1e458a82179dfac0" providerId="LiveId" clId="{59D5A11B-B375-447D-8F31-931DF12B8ACB}" dt="2023-06-18T08:05:58.634" v="1149"/>
        <pc:sldMkLst>
          <pc:docMk/>
          <pc:sldMk cId="2532240497" sldId="414"/>
        </pc:sldMkLst>
        <pc:spChg chg="mod">
          <ac:chgData name="Luise Freese" userId="1e458a82179dfac0" providerId="LiveId" clId="{59D5A11B-B375-447D-8F31-931DF12B8ACB}" dt="2023-06-18T08:05:58.634" v="1149"/>
          <ac:spMkLst>
            <pc:docMk/>
            <pc:sldMk cId="2532240497" sldId="414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8:05:33.450" v="1140"/>
          <ac:spMkLst>
            <pc:docMk/>
            <pc:sldMk cId="2532240497" sldId="414"/>
            <ac:spMk id="4" creationId="{E16C36BF-67B8-16AD-A6D6-94DA81AD1741}"/>
          </ac:spMkLst>
        </pc:spChg>
        <pc:spChg chg="del">
          <ac:chgData name="Luise Freese" userId="1e458a82179dfac0" providerId="LiveId" clId="{59D5A11B-B375-447D-8F31-931DF12B8ACB}" dt="2023-06-18T08:05:33.111" v="1139" actId="478"/>
          <ac:spMkLst>
            <pc:docMk/>
            <pc:sldMk cId="2532240497" sldId="414"/>
            <ac:spMk id="6" creationId="{E2E1146F-F5A8-9A24-3249-A5C2864535A4}"/>
          </ac:spMkLst>
        </pc:spChg>
        <pc:spChg chg="add del mod">
          <ac:chgData name="Luise Freese" userId="1e458a82179dfac0" providerId="LiveId" clId="{59D5A11B-B375-447D-8F31-931DF12B8ACB}" dt="2023-06-18T08:05:44.714" v="1144"/>
          <ac:spMkLst>
            <pc:docMk/>
            <pc:sldMk cId="2532240497" sldId="414"/>
            <ac:spMk id="8" creationId="{FF2AA422-646C-0669-4E97-26B7CFD95803}"/>
          </ac:spMkLst>
        </pc:spChg>
        <pc:picChg chg="add mod">
          <ac:chgData name="Luise Freese" userId="1e458a82179dfac0" providerId="LiveId" clId="{59D5A11B-B375-447D-8F31-931DF12B8ACB}" dt="2023-06-18T08:05:33.450" v="1140"/>
          <ac:picMkLst>
            <pc:docMk/>
            <pc:sldMk cId="2532240497" sldId="414"/>
            <ac:picMk id="3" creationId="{5CD07F99-6541-C41F-B2FC-17EBBE762D67}"/>
          </ac:picMkLst>
        </pc:picChg>
        <pc:picChg chg="del">
          <ac:chgData name="Luise Freese" userId="1e458a82179dfac0" providerId="LiveId" clId="{59D5A11B-B375-447D-8F31-931DF12B8ACB}" dt="2023-06-18T08:05:31.328" v="1138" actId="478"/>
          <ac:picMkLst>
            <pc:docMk/>
            <pc:sldMk cId="2532240497" sldId="414"/>
            <ac:picMk id="5" creationId="{6747D696-C840-4E94-7613-40741C11C18F}"/>
          </ac:picMkLst>
        </pc:picChg>
        <pc:picChg chg="add del mod">
          <ac:chgData name="Luise Freese" userId="1e458a82179dfac0" providerId="LiveId" clId="{59D5A11B-B375-447D-8F31-931DF12B8ACB}" dt="2023-06-18T08:05:44.714" v="1144"/>
          <ac:picMkLst>
            <pc:docMk/>
            <pc:sldMk cId="2532240497" sldId="414"/>
            <ac:picMk id="7" creationId="{EBF72524-909E-8E27-D6DF-EB79650507D0}"/>
          </ac:picMkLst>
        </pc:picChg>
      </pc:sldChg>
      <pc:sldChg chg="addSp delSp modSp add mod delAnim">
        <pc:chgData name="Luise Freese" userId="1e458a82179dfac0" providerId="LiveId" clId="{59D5A11B-B375-447D-8F31-931DF12B8ACB}" dt="2023-06-18T08:12:06.223" v="1178" actId="22"/>
        <pc:sldMkLst>
          <pc:docMk/>
          <pc:sldMk cId="2885635570" sldId="415"/>
        </pc:sldMkLst>
        <pc:spChg chg="mod">
          <ac:chgData name="Luise Freese" userId="1e458a82179dfac0" providerId="LiveId" clId="{59D5A11B-B375-447D-8F31-931DF12B8ACB}" dt="2023-06-18T08:11:17.143" v="1160"/>
          <ac:spMkLst>
            <pc:docMk/>
            <pc:sldMk cId="2885635570" sldId="415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8:11:01.619" v="1153" actId="478"/>
          <ac:spMkLst>
            <pc:docMk/>
            <pc:sldMk cId="2885635570" sldId="415"/>
            <ac:spMk id="4" creationId="{E16C36BF-67B8-16AD-A6D6-94DA81AD1741}"/>
          </ac:spMkLst>
        </pc:spChg>
        <pc:spChg chg="add del">
          <ac:chgData name="Luise Freese" userId="1e458a82179dfac0" providerId="LiveId" clId="{59D5A11B-B375-447D-8F31-931DF12B8ACB}" dt="2023-06-18T08:12:06.223" v="1178" actId="22"/>
          <ac:spMkLst>
            <pc:docMk/>
            <pc:sldMk cId="2885635570" sldId="415"/>
            <ac:spMk id="7" creationId="{FAE43366-242C-1F44-A958-DF8B7298F2B1}"/>
          </ac:spMkLst>
        </pc:spChg>
        <pc:picChg chg="del">
          <ac:chgData name="Luise Freese" userId="1e458a82179dfac0" providerId="LiveId" clId="{59D5A11B-B375-447D-8F31-931DF12B8ACB}" dt="2023-06-18T08:11:00.032" v="1152" actId="478"/>
          <ac:picMkLst>
            <pc:docMk/>
            <pc:sldMk cId="2885635570" sldId="415"/>
            <ac:picMk id="3" creationId="{5CD07F99-6541-C41F-B2FC-17EBBE762D67}"/>
          </ac:picMkLst>
        </pc:picChg>
        <pc:picChg chg="add mod">
          <ac:chgData name="Luise Freese" userId="1e458a82179dfac0" providerId="LiveId" clId="{59D5A11B-B375-447D-8F31-931DF12B8ACB}" dt="2023-06-18T08:11:02.032" v="1154"/>
          <ac:picMkLst>
            <pc:docMk/>
            <pc:sldMk cId="2885635570" sldId="415"/>
            <ac:picMk id="5" creationId="{A0AB408E-D20A-F24F-0D9C-6EC3B0C594A3}"/>
          </ac:picMkLst>
        </pc:picChg>
      </pc:sldChg>
      <pc:sldChg chg="addSp delSp modSp add mod ord">
        <pc:chgData name="Luise Freese" userId="1e458a82179dfac0" providerId="LiveId" clId="{59D5A11B-B375-447D-8F31-931DF12B8ACB}" dt="2023-06-18T08:12:49.123" v="1193"/>
        <pc:sldMkLst>
          <pc:docMk/>
          <pc:sldMk cId="3374483649" sldId="416"/>
        </pc:sldMkLst>
        <pc:spChg chg="mod">
          <ac:chgData name="Luise Freese" userId="1e458a82179dfac0" providerId="LiveId" clId="{59D5A11B-B375-447D-8F31-931DF12B8ACB}" dt="2023-06-18T08:12:49.123" v="1193"/>
          <ac:spMkLst>
            <pc:docMk/>
            <pc:sldMk cId="3374483649" sldId="416"/>
            <ac:spMk id="2" creationId="{B5D6A316-DF47-10DE-F272-483B5ACFD79C}"/>
          </ac:spMkLst>
        </pc:spChg>
        <pc:picChg chg="add mod">
          <ac:chgData name="Luise Freese" userId="1e458a82179dfac0" providerId="LiveId" clId="{59D5A11B-B375-447D-8F31-931DF12B8ACB}" dt="2023-06-18T08:12:20.686" v="1183"/>
          <ac:picMkLst>
            <pc:docMk/>
            <pc:sldMk cId="3374483649" sldId="416"/>
            <ac:picMk id="3" creationId="{A065F6A6-AEAD-89C0-4B39-E2F8FF3988E0}"/>
          </ac:picMkLst>
        </pc:picChg>
        <pc:picChg chg="add del mod">
          <ac:chgData name="Luise Freese" userId="1e458a82179dfac0" providerId="LiveId" clId="{59D5A11B-B375-447D-8F31-931DF12B8ACB}" dt="2023-06-18T08:12:27.857" v="1186" actId="478"/>
          <ac:picMkLst>
            <pc:docMk/>
            <pc:sldMk cId="3374483649" sldId="416"/>
            <ac:picMk id="4" creationId="{2F9AB5FE-7634-4965-34E6-3FB3218707AB}"/>
          </ac:picMkLst>
        </pc:picChg>
        <pc:picChg chg="del">
          <ac:chgData name="Luise Freese" userId="1e458a82179dfac0" providerId="LiveId" clId="{59D5A11B-B375-447D-8F31-931DF12B8ACB}" dt="2023-06-18T08:12:20.300" v="1182" actId="478"/>
          <ac:picMkLst>
            <pc:docMk/>
            <pc:sldMk cId="3374483649" sldId="416"/>
            <ac:picMk id="5" creationId="{A0AB408E-D20A-F24F-0D9C-6EC3B0C594A3}"/>
          </ac:picMkLst>
        </pc:picChg>
      </pc:sldChg>
      <pc:sldChg chg="addSp delSp modSp add mod modAnim">
        <pc:chgData name="Luise Freese" userId="1e458a82179dfac0" providerId="LiveId" clId="{59D5A11B-B375-447D-8F31-931DF12B8ACB}" dt="2023-06-18T08:14:40.407" v="1204"/>
        <pc:sldMkLst>
          <pc:docMk/>
          <pc:sldMk cId="138691342" sldId="417"/>
        </pc:sldMkLst>
        <pc:spChg chg="mod">
          <ac:chgData name="Luise Freese" userId="1e458a82179dfac0" providerId="LiveId" clId="{59D5A11B-B375-447D-8F31-931DF12B8ACB}" dt="2023-06-18T08:14:22.338" v="1202"/>
          <ac:spMkLst>
            <pc:docMk/>
            <pc:sldMk cId="138691342" sldId="417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8:14:40.407" v="1204"/>
          <ac:spMkLst>
            <pc:docMk/>
            <pc:sldMk cId="138691342" sldId="417"/>
            <ac:spMk id="5" creationId="{CFE050A1-C04C-F696-D7E8-DC63D2116A61}"/>
          </ac:spMkLst>
        </pc:spChg>
        <pc:picChg chg="del">
          <ac:chgData name="Luise Freese" userId="1e458a82179dfac0" providerId="LiveId" clId="{59D5A11B-B375-447D-8F31-931DF12B8ACB}" dt="2023-06-18T08:14:39.958" v="1203" actId="478"/>
          <ac:picMkLst>
            <pc:docMk/>
            <pc:sldMk cId="138691342" sldId="417"/>
            <ac:picMk id="3" creationId="{A065F6A6-AEAD-89C0-4B39-E2F8FF3988E0}"/>
          </ac:picMkLst>
        </pc:picChg>
        <pc:picChg chg="add mod">
          <ac:chgData name="Luise Freese" userId="1e458a82179dfac0" providerId="LiveId" clId="{59D5A11B-B375-447D-8F31-931DF12B8ACB}" dt="2023-06-18T08:14:40.407" v="1204"/>
          <ac:picMkLst>
            <pc:docMk/>
            <pc:sldMk cId="138691342" sldId="417"/>
            <ac:picMk id="4" creationId="{61B20C21-C9E7-2CE0-B68D-CF032696CCEA}"/>
          </ac:picMkLst>
        </pc:picChg>
        <pc:picChg chg="add mod">
          <ac:chgData name="Luise Freese" userId="1e458a82179dfac0" providerId="LiveId" clId="{59D5A11B-B375-447D-8F31-931DF12B8ACB}" dt="2023-06-18T08:14:40.407" v="1204"/>
          <ac:picMkLst>
            <pc:docMk/>
            <pc:sldMk cId="138691342" sldId="417"/>
            <ac:picMk id="6" creationId="{D50744F9-6FB9-88DD-59B0-7FB4BDE6CEA8}"/>
          </ac:picMkLst>
        </pc:picChg>
      </pc:sldChg>
      <pc:sldChg chg="addSp delSp modSp add mod delAnim modAnim">
        <pc:chgData name="Luise Freese" userId="1e458a82179dfac0" providerId="LiveId" clId="{59D5A11B-B375-447D-8F31-931DF12B8ACB}" dt="2023-06-18T08:15:15.566" v="1218"/>
        <pc:sldMkLst>
          <pc:docMk/>
          <pc:sldMk cId="781493125" sldId="418"/>
        </pc:sldMkLst>
        <pc:spChg chg="mod">
          <ac:chgData name="Luise Freese" userId="1e458a82179dfac0" providerId="LiveId" clId="{59D5A11B-B375-447D-8F31-931DF12B8ACB}" dt="2023-06-18T08:15:01.236" v="1214" actId="27636"/>
          <ac:spMkLst>
            <pc:docMk/>
            <pc:sldMk cId="781493125" sldId="418"/>
            <ac:spMk id="2" creationId="{B5D6A316-DF47-10DE-F272-483B5ACFD79C}"/>
          </ac:spMkLst>
        </pc:spChg>
        <pc:spChg chg="add mod">
          <ac:chgData name="Luise Freese" userId="1e458a82179dfac0" providerId="LiveId" clId="{59D5A11B-B375-447D-8F31-931DF12B8ACB}" dt="2023-06-18T08:15:15.566" v="1218"/>
          <ac:spMkLst>
            <pc:docMk/>
            <pc:sldMk cId="781493125" sldId="418"/>
            <ac:spMk id="3" creationId="{C6BD255A-77A9-E2C4-1BA3-78CB36B32879}"/>
          </ac:spMkLst>
        </pc:spChg>
        <pc:spChg chg="del">
          <ac:chgData name="Luise Freese" userId="1e458a82179dfac0" providerId="LiveId" clId="{59D5A11B-B375-447D-8F31-931DF12B8ACB}" dt="2023-06-18T08:15:15.035" v="1217" actId="478"/>
          <ac:spMkLst>
            <pc:docMk/>
            <pc:sldMk cId="781493125" sldId="418"/>
            <ac:spMk id="5" creationId="{CFE050A1-C04C-F696-D7E8-DC63D2116A61}"/>
          </ac:spMkLst>
        </pc:spChg>
        <pc:picChg chg="del">
          <ac:chgData name="Luise Freese" userId="1e458a82179dfac0" providerId="LiveId" clId="{59D5A11B-B375-447D-8F31-931DF12B8ACB}" dt="2023-06-18T08:15:12.639" v="1216" actId="478"/>
          <ac:picMkLst>
            <pc:docMk/>
            <pc:sldMk cId="781493125" sldId="418"/>
            <ac:picMk id="4" creationId="{61B20C21-C9E7-2CE0-B68D-CF032696CCEA}"/>
          </ac:picMkLst>
        </pc:picChg>
        <pc:picChg chg="del">
          <ac:chgData name="Luise Freese" userId="1e458a82179dfac0" providerId="LiveId" clId="{59D5A11B-B375-447D-8F31-931DF12B8ACB}" dt="2023-06-18T08:15:10.962" v="1215" actId="478"/>
          <ac:picMkLst>
            <pc:docMk/>
            <pc:sldMk cId="781493125" sldId="418"/>
            <ac:picMk id="6" creationId="{D50744F9-6FB9-88DD-59B0-7FB4BDE6CEA8}"/>
          </ac:picMkLst>
        </pc:picChg>
        <pc:picChg chg="add mod">
          <ac:chgData name="Luise Freese" userId="1e458a82179dfac0" providerId="LiveId" clId="{59D5A11B-B375-447D-8F31-931DF12B8ACB}" dt="2023-06-18T08:15:15.566" v="1218"/>
          <ac:picMkLst>
            <pc:docMk/>
            <pc:sldMk cId="781493125" sldId="418"/>
            <ac:picMk id="7" creationId="{FAB2BA1A-791B-CCA6-CB72-A7A8F0CFAD5E}"/>
          </ac:picMkLst>
        </pc:picChg>
      </pc:sldChg>
      <pc:sldChg chg="addSp delSp modSp add mod delAnim modAnim">
        <pc:chgData name="Luise Freese" userId="1e458a82179dfac0" providerId="LiveId" clId="{59D5A11B-B375-447D-8F31-931DF12B8ACB}" dt="2023-06-18T08:15:56.381" v="1232"/>
        <pc:sldMkLst>
          <pc:docMk/>
          <pc:sldMk cId="2919127514" sldId="419"/>
        </pc:sldMkLst>
        <pc:spChg chg="mod">
          <ac:chgData name="Luise Freese" userId="1e458a82179dfac0" providerId="LiveId" clId="{59D5A11B-B375-447D-8F31-931DF12B8ACB}" dt="2023-06-18T08:15:52.821" v="1230"/>
          <ac:spMkLst>
            <pc:docMk/>
            <pc:sldMk cId="2919127514" sldId="419"/>
            <ac:spMk id="2" creationId="{B5D6A316-DF47-10DE-F272-483B5ACFD79C}"/>
          </ac:spMkLst>
        </pc:spChg>
        <pc:spChg chg="add del mod">
          <ac:chgData name="Luise Freese" userId="1e458a82179dfac0" providerId="LiveId" clId="{59D5A11B-B375-447D-8F31-931DF12B8ACB}" dt="2023-06-18T08:15:56.381" v="1232"/>
          <ac:spMkLst>
            <pc:docMk/>
            <pc:sldMk cId="2919127514" sldId="419"/>
            <ac:spMk id="4" creationId="{7A346FB6-038E-E077-A34C-E83665DE4D3B}"/>
          </ac:spMkLst>
        </pc:spChg>
        <pc:picChg chg="add mod">
          <ac:chgData name="Luise Freese" userId="1e458a82179dfac0" providerId="LiveId" clId="{59D5A11B-B375-447D-8F31-931DF12B8ACB}" dt="2023-06-18T08:15:39.678" v="1222"/>
          <ac:picMkLst>
            <pc:docMk/>
            <pc:sldMk cId="2919127514" sldId="419"/>
            <ac:picMk id="5" creationId="{5BFD567D-63B5-5BA3-276F-7810E8C05FBC}"/>
          </ac:picMkLst>
        </pc:picChg>
        <pc:picChg chg="del">
          <ac:chgData name="Luise Freese" userId="1e458a82179dfac0" providerId="LiveId" clId="{59D5A11B-B375-447D-8F31-931DF12B8ACB}" dt="2023-06-18T08:15:39.296" v="1221" actId="478"/>
          <ac:picMkLst>
            <pc:docMk/>
            <pc:sldMk cId="2919127514" sldId="419"/>
            <ac:picMk id="7" creationId="{FAB2BA1A-791B-CCA6-CB72-A7A8F0CFAD5E}"/>
          </ac:picMkLst>
        </pc:picChg>
      </pc:sldChg>
      <pc:sldChg chg="addSp delSp modSp add mod delAnim">
        <pc:chgData name="Luise Freese" userId="1e458a82179dfac0" providerId="LiveId" clId="{59D5A11B-B375-447D-8F31-931DF12B8ACB}" dt="2023-06-18T08:16:32.833" v="1242"/>
        <pc:sldMkLst>
          <pc:docMk/>
          <pc:sldMk cId="4071630566" sldId="420"/>
        </pc:sldMkLst>
        <pc:spChg chg="mod">
          <ac:chgData name="Luise Freese" userId="1e458a82179dfac0" providerId="LiveId" clId="{59D5A11B-B375-447D-8F31-931DF12B8ACB}" dt="2023-06-18T08:16:32.833" v="1242"/>
          <ac:spMkLst>
            <pc:docMk/>
            <pc:sldMk cId="4071630566" sldId="420"/>
            <ac:spMk id="2" creationId="{B5D6A316-DF47-10DE-F272-483B5ACFD79C}"/>
          </ac:spMkLst>
        </pc:spChg>
        <pc:spChg chg="del">
          <ac:chgData name="Luise Freese" userId="1e458a82179dfac0" providerId="LiveId" clId="{59D5A11B-B375-447D-8F31-931DF12B8ACB}" dt="2023-06-18T08:16:20.818" v="1239" actId="478"/>
          <ac:spMkLst>
            <pc:docMk/>
            <pc:sldMk cId="4071630566" sldId="420"/>
            <ac:spMk id="3" creationId="{C6BD255A-77A9-E2C4-1BA3-78CB36B32879}"/>
          </ac:spMkLst>
        </pc:spChg>
        <pc:spChg chg="add del">
          <ac:chgData name="Luise Freese" userId="1e458a82179dfac0" providerId="LiveId" clId="{59D5A11B-B375-447D-8F31-931DF12B8ACB}" dt="2023-06-18T08:16:11.752" v="1237" actId="22"/>
          <ac:spMkLst>
            <pc:docMk/>
            <pc:sldMk cId="4071630566" sldId="420"/>
            <ac:spMk id="6" creationId="{98C6991B-D40F-5CB6-9990-3A2A81FC1E04}"/>
          </ac:spMkLst>
        </pc:spChg>
        <pc:picChg chg="del">
          <ac:chgData name="Luise Freese" userId="1e458a82179dfac0" providerId="LiveId" clId="{59D5A11B-B375-447D-8F31-931DF12B8ACB}" dt="2023-06-18T08:16:08.559" v="1235" actId="478"/>
          <ac:picMkLst>
            <pc:docMk/>
            <pc:sldMk cId="4071630566" sldId="420"/>
            <ac:picMk id="5" creationId="{5BFD567D-63B5-5BA3-276F-7810E8C05FBC}"/>
          </ac:picMkLst>
        </pc:picChg>
        <pc:picChg chg="add mod">
          <ac:chgData name="Luise Freese" userId="1e458a82179dfac0" providerId="LiveId" clId="{59D5A11B-B375-447D-8F31-931DF12B8ACB}" dt="2023-06-18T08:16:17.794" v="1238"/>
          <ac:picMkLst>
            <pc:docMk/>
            <pc:sldMk cId="4071630566" sldId="420"/>
            <ac:picMk id="7" creationId="{34EE26B1-89EF-ACB6-C898-8EE187C4F1C2}"/>
          </ac:picMkLst>
        </pc:picChg>
      </pc:sldChg>
      <pc:sldChg chg="addSp delSp modSp add mod">
        <pc:chgData name="Luise Freese" userId="1e458a82179dfac0" providerId="LiveId" clId="{59D5A11B-B375-447D-8F31-931DF12B8ACB}" dt="2023-06-18T08:17:07.665" v="1246"/>
        <pc:sldMkLst>
          <pc:docMk/>
          <pc:sldMk cId="1657864896" sldId="421"/>
        </pc:sldMkLst>
        <pc:picChg chg="add mod">
          <ac:chgData name="Luise Freese" userId="1e458a82179dfac0" providerId="LiveId" clId="{59D5A11B-B375-447D-8F31-931DF12B8ACB}" dt="2023-06-18T08:17:07.665" v="1246"/>
          <ac:picMkLst>
            <pc:docMk/>
            <pc:sldMk cId="1657864896" sldId="421"/>
            <ac:picMk id="3" creationId="{043CC43E-0EAB-A44C-AF1B-1BE7A3EDD4BB}"/>
          </ac:picMkLst>
        </pc:picChg>
        <pc:picChg chg="del">
          <ac:chgData name="Luise Freese" userId="1e458a82179dfac0" providerId="LiveId" clId="{59D5A11B-B375-447D-8F31-931DF12B8ACB}" dt="2023-06-18T08:17:07.279" v="1245" actId="478"/>
          <ac:picMkLst>
            <pc:docMk/>
            <pc:sldMk cId="1657864896" sldId="421"/>
            <ac:picMk id="7" creationId="{34EE26B1-89EF-ACB6-C898-8EE187C4F1C2}"/>
          </ac:picMkLst>
        </pc:picChg>
      </pc:sldChg>
      <pc:sldChg chg="add del">
        <pc:chgData name="Luise Freese" userId="1e458a82179dfac0" providerId="LiveId" clId="{59D5A11B-B375-447D-8F31-931DF12B8ACB}" dt="2023-06-18T08:19:13.975" v="1249" actId="2890"/>
        <pc:sldMkLst>
          <pc:docMk/>
          <pc:sldMk cId="620030621" sldId="422"/>
        </pc:sldMkLst>
      </pc:sldChg>
      <pc:sldChg chg="addSp delSp modSp add mod ord">
        <pc:chgData name="Luise Freese" userId="1e458a82179dfac0" providerId="LiveId" clId="{59D5A11B-B375-447D-8F31-931DF12B8ACB}" dt="2023-06-18T08:19:54.740" v="1265"/>
        <pc:sldMkLst>
          <pc:docMk/>
          <pc:sldMk cId="671463033" sldId="422"/>
        </pc:sldMkLst>
        <pc:spChg chg="add del mod">
          <ac:chgData name="Luise Freese" userId="1e458a82179dfac0" providerId="LiveId" clId="{59D5A11B-B375-447D-8F31-931DF12B8ACB}" dt="2023-06-18T08:19:50.181" v="1262"/>
          <ac:spMkLst>
            <pc:docMk/>
            <pc:sldMk cId="671463033" sldId="422"/>
            <ac:spMk id="2" creationId="{09880E99-3E66-C9F5-A269-4955EDDF7FE0}"/>
          </ac:spMkLst>
        </pc:spChg>
        <pc:spChg chg="del">
          <ac:chgData name="Luise Freese" userId="1e458a82179dfac0" providerId="LiveId" clId="{59D5A11B-B375-447D-8F31-931DF12B8ACB}" dt="2023-06-18T08:19:52.559" v="1263" actId="478"/>
          <ac:spMkLst>
            <pc:docMk/>
            <pc:sldMk cId="671463033" sldId="422"/>
            <ac:spMk id="3" creationId="{1F470A71-2FE7-5A11-77D2-A3B4C8841825}"/>
          </ac:spMkLst>
        </pc:spChg>
        <pc:spChg chg="add mod">
          <ac:chgData name="Luise Freese" userId="1e458a82179dfac0" providerId="LiveId" clId="{59D5A11B-B375-447D-8F31-931DF12B8ACB}" dt="2023-06-18T08:19:54.740" v="1265"/>
          <ac:spMkLst>
            <pc:docMk/>
            <pc:sldMk cId="671463033" sldId="422"/>
            <ac:spMk id="7" creationId="{727B2027-BB95-FA5B-CB99-E90620FDB5C2}"/>
          </ac:spMkLst>
        </pc:spChg>
        <pc:picChg chg="del">
          <ac:chgData name="Luise Freese" userId="1e458a82179dfac0" providerId="LiveId" clId="{59D5A11B-B375-447D-8F31-931DF12B8ACB}" dt="2023-06-18T08:19:54.286" v="1264" actId="478"/>
          <ac:picMkLst>
            <pc:docMk/>
            <pc:sldMk cId="671463033" sldId="422"/>
            <ac:picMk id="4" creationId="{AFC124C3-8ECF-AB3E-2721-2CEE09D005B6}"/>
          </ac:picMkLst>
        </pc:picChg>
        <pc:picChg chg="add del mod">
          <ac:chgData name="Luise Freese" userId="1e458a82179dfac0" providerId="LiveId" clId="{59D5A11B-B375-447D-8F31-931DF12B8ACB}" dt="2023-06-18T08:19:50.181" v="1262"/>
          <ac:picMkLst>
            <pc:docMk/>
            <pc:sldMk cId="671463033" sldId="422"/>
            <ac:picMk id="6" creationId="{E9CBFAC2-F71C-EEAC-DFC8-A3A87B68E9C1}"/>
          </ac:picMkLst>
        </pc:picChg>
        <pc:picChg chg="add mod">
          <ac:chgData name="Luise Freese" userId="1e458a82179dfac0" providerId="LiveId" clId="{59D5A11B-B375-447D-8F31-931DF12B8ACB}" dt="2023-06-18T08:19:54.740" v="1265"/>
          <ac:picMkLst>
            <pc:docMk/>
            <pc:sldMk cId="671463033" sldId="422"/>
            <ac:picMk id="8" creationId="{25FEA8E3-E90A-4A7D-DAA9-225EB316FEAC}"/>
          </ac:picMkLst>
        </pc:picChg>
      </pc:sldChg>
      <pc:sldChg chg="addSp delSp modSp add mod ord">
        <pc:chgData name="Luise Freese" userId="1e458a82179dfac0" providerId="LiveId" clId="{59D5A11B-B375-447D-8F31-931DF12B8ACB}" dt="2023-06-18T08:20:32.490" v="1276"/>
        <pc:sldMkLst>
          <pc:docMk/>
          <pc:sldMk cId="3904669402" sldId="423"/>
        </pc:sldMkLst>
        <pc:spChg chg="mod">
          <ac:chgData name="Luise Freese" userId="1e458a82179dfac0" providerId="LiveId" clId="{59D5A11B-B375-447D-8F31-931DF12B8ACB}" dt="2023-06-18T08:20:22.144" v="1274"/>
          <ac:spMkLst>
            <pc:docMk/>
            <pc:sldMk cId="3904669402" sldId="423"/>
            <ac:spMk id="2" creationId="{B5D6A316-DF47-10DE-F272-483B5ACFD79C}"/>
          </ac:spMkLst>
        </pc:spChg>
        <pc:picChg chg="add mod">
          <ac:chgData name="Luise Freese" userId="1e458a82179dfac0" providerId="LiveId" clId="{59D5A11B-B375-447D-8F31-931DF12B8ACB}" dt="2023-06-18T08:20:32.490" v="1276"/>
          <ac:picMkLst>
            <pc:docMk/>
            <pc:sldMk cId="3904669402" sldId="423"/>
            <ac:picMk id="3" creationId="{E82C8F50-D15B-F8FC-F36F-982D313BADD5}"/>
          </ac:picMkLst>
        </pc:picChg>
        <pc:picChg chg="add mod">
          <ac:chgData name="Luise Freese" userId="1e458a82179dfac0" providerId="LiveId" clId="{59D5A11B-B375-447D-8F31-931DF12B8ACB}" dt="2023-06-18T08:20:32.490" v="1276"/>
          <ac:picMkLst>
            <pc:docMk/>
            <pc:sldMk cId="3904669402" sldId="423"/>
            <ac:picMk id="4" creationId="{FB888BDE-A5FA-FD9B-D629-F0BE887B2602}"/>
          </ac:picMkLst>
        </pc:picChg>
        <pc:picChg chg="add mod">
          <ac:chgData name="Luise Freese" userId="1e458a82179dfac0" providerId="LiveId" clId="{59D5A11B-B375-447D-8F31-931DF12B8ACB}" dt="2023-06-18T08:20:32.490" v="1276"/>
          <ac:picMkLst>
            <pc:docMk/>
            <pc:sldMk cId="3904669402" sldId="423"/>
            <ac:picMk id="5" creationId="{32994C78-F4F2-1921-BF66-3E45ACD5C3EF}"/>
          </ac:picMkLst>
        </pc:picChg>
        <pc:picChg chg="add mod">
          <ac:chgData name="Luise Freese" userId="1e458a82179dfac0" providerId="LiveId" clId="{59D5A11B-B375-447D-8F31-931DF12B8ACB}" dt="2023-06-18T08:20:32.490" v="1276"/>
          <ac:picMkLst>
            <pc:docMk/>
            <pc:sldMk cId="3904669402" sldId="423"/>
            <ac:picMk id="6" creationId="{57A768DB-8852-086D-2BD0-EBFA00B794CB}"/>
          </ac:picMkLst>
        </pc:picChg>
        <pc:picChg chg="del">
          <ac:chgData name="Luise Freese" userId="1e458a82179dfac0" providerId="LiveId" clId="{59D5A11B-B375-447D-8F31-931DF12B8ACB}" dt="2023-06-18T08:20:32.148" v="1275" actId="478"/>
          <ac:picMkLst>
            <pc:docMk/>
            <pc:sldMk cId="3904669402" sldId="423"/>
            <ac:picMk id="7" creationId="{34EE26B1-89EF-ACB6-C898-8EE187C4F1C2}"/>
          </ac:picMkLst>
        </pc:picChg>
      </pc:sldChg>
      <pc:sldChg chg="addSp delSp modSp add mod delAnim modAnim">
        <pc:chgData name="Luise Freese" userId="1e458a82179dfac0" providerId="LiveId" clId="{59D5A11B-B375-447D-8F31-931DF12B8ACB}" dt="2023-06-18T08:21:59.192" v="1291" actId="20577"/>
        <pc:sldMkLst>
          <pc:docMk/>
          <pc:sldMk cId="974000457" sldId="424"/>
        </pc:sldMkLst>
        <pc:spChg chg="mod">
          <ac:chgData name="Luise Freese" userId="1e458a82179dfac0" providerId="LiveId" clId="{59D5A11B-B375-447D-8F31-931DF12B8ACB}" dt="2023-06-18T08:21:59.192" v="1291" actId="20577"/>
          <ac:spMkLst>
            <pc:docMk/>
            <pc:sldMk cId="974000457" sldId="424"/>
            <ac:spMk id="2" creationId="{B5D6A316-DF47-10DE-F272-483B5ACFD79C}"/>
          </ac:spMkLst>
        </pc:spChg>
        <pc:spChg chg="add del mod">
          <ac:chgData name="Luise Freese" userId="1e458a82179dfac0" providerId="LiveId" clId="{59D5A11B-B375-447D-8F31-931DF12B8ACB}" dt="2023-06-18T08:21:29.691" v="1285" actId="478"/>
          <ac:spMkLst>
            <pc:docMk/>
            <pc:sldMk cId="974000457" sldId="424"/>
            <ac:spMk id="7" creationId="{B38ECB22-28C6-0AE8-CD3C-4D07A181D44F}"/>
          </ac:spMkLst>
        </pc:spChg>
        <pc:spChg chg="add mod">
          <ac:chgData name="Luise Freese" userId="1e458a82179dfac0" providerId="LiveId" clId="{59D5A11B-B375-447D-8F31-931DF12B8ACB}" dt="2023-06-18T08:21:13.255" v="1283"/>
          <ac:spMkLst>
            <pc:docMk/>
            <pc:sldMk cId="974000457" sldId="424"/>
            <ac:spMk id="9" creationId="{63FCBDBB-30A6-C491-4263-E3CF4E8101FC}"/>
          </ac:spMkLst>
        </pc:spChg>
        <pc:spChg chg="add mod">
          <ac:chgData name="Luise Freese" userId="1e458a82179dfac0" providerId="LiveId" clId="{59D5A11B-B375-447D-8F31-931DF12B8ACB}" dt="2023-06-18T08:21:13.255" v="1283"/>
          <ac:spMkLst>
            <pc:docMk/>
            <pc:sldMk cId="974000457" sldId="424"/>
            <ac:spMk id="11" creationId="{FD3E2719-3E55-3967-372F-8F0564D5046D}"/>
          </ac:spMkLst>
        </pc:spChg>
        <pc:spChg chg="add mod">
          <ac:chgData name="Luise Freese" userId="1e458a82179dfac0" providerId="LiveId" clId="{59D5A11B-B375-447D-8F31-931DF12B8ACB}" dt="2023-06-18T08:21:13.255" v="1283"/>
          <ac:spMkLst>
            <pc:docMk/>
            <pc:sldMk cId="974000457" sldId="424"/>
            <ac:spMk id="12" creationId="{E00ECFFD-B40A-8E79-AAB5-C90EB6625940}"/>
          </ac:spMkLst>
        </pc:spChg>
        <pc:spChg chg="add mod">
          <ac:chgData name="Luise Freese" userId="1e458a82179dfac0" providerId="LiveId" clId="{59D5A11B-B375-447D-8F31-931DF12B8ACB}" dt="2023-06-18T08:21:13.255" v="1283"/>
          <ac:spMkLst>
            <pc:docMk/>
            <pc:sldMk cId="974000457" sldId="424"/>
            <ac:spMk id="13" creationId="{107D2B22-1B50-9224-69A7-EC8527D61593}"/>
          </ac:spMkLst>
        </pc:spChg>
        <pc:spChg chg="add mod">
          <ac:chgData name="Luise Freese" userId="1e458a82179dfac0" providerId="LiveId" clId="{59D5A11B-B375-447D-8F31-931DF12B8ACB}" dt="2023-06-18T08:21:13.255" v="1283"/>
          <ac:spMkLst>
            <pc:docMk/>
            <pc:sldMk cId="974000457" sldId="424"/>
            <ac:spMk id="14" creationId="{DA87A58A-2FF6-4D4D-F01A-BEFFF86D7994}"/>
          </ac:spMkLst>
        </pc:spChg>
        <pc:picChg chg="del">
          <ac:chgData name="Luise Freese" userId="1e458a82179dfac0" providerId="LiveId" clId="{59D5A11B-B375-447D-8F31-931DF12B8ACB}" dt="2023-06-18T08:21:09.518" v="1280" actId="478"/>
          <ac:picMkLst>
            <pc:docMk/>
            <pc:sldMk cId="974000457" sldId="424"/>
            <ac:picMk id="3" creationId="{E82C8F50-D15B-F8FC-F36F-982D313BADD5}"/>
          </ac:picMkLst>
        </pc:picChg>
        <pc:picChg chg="del">
          <ac:chgData name="Luise Freese" userId="1e458a82179dfac0" providerId="LiveId" clId="{59D5A11B-B375-447D-8F31-931DF12B8ACB}" dt="2023-06-18T08:21:12.404" v="1282" actId="478"/>
          <ac:picMkLst>
            <pc:docMk/>
            <pc:sldMk cId="974000457" sldId="424"/>
            <ac:picMk id="4" creationId="{FB888BDE-A5FA-FD9B-D629-F0BE887B2602}"/>
          </ac:picMkLst>
        </pc:picChg>
        <pc:picChg chg="del">
          <ac:chgData name="Luise Freese" userId="1e458a82179dfac0" providerId="LiveId" clId="{59D5A11B-B375-447D-8F31-931DF12B8ACB}" dt="2023-06-18T08:21:10.903" v="1281" actId="478"/>
          <ac:picMkLst>
            <pc:docMk/>
            <pc:sldMk cId="974000457" sldId="424"/>
            <ac:picMk id="5" creationId="{32994C78-F4F2-1921-BF66-3E45ACD5C3EF}"/>
          </ac:picMkLst>
        </pc:picChg>
        <pc:picChg chg="del">
          <ac:chgData name="Luise Freese" userId="1e458a82179dfac0" providerId="LiveId" clId="{59D5A11B-B375-447D-8F31-931DF12B8ACB}" dt="2023-06-18T08:21:08.025" v="1279" actId="478"/>
          <ac:picMkLst>
            <pc:docMk/>
            <pc:sldMk cId="974000457" sldId="424"/>
            <ac:picMk id="6" creationId="{57A768DB-8852-086D-2BD0-EBFA00B794CB}"/>
          </ac:picMkLst>
        </pc:picChg>
        <pc:picChg chg="add mod">
          <ac:chgData name="Luise Freese" userId="1e458a82179dfac0" providerId="LiveId" clId="{59D5A11B-B375-447D-8F31-931DF12B8ACB}" dt="2023-06-18T08:21:13.255" v="1283"/>
          <ac:picMkLst>
            <pc:docMk/>
            <pc:sldMk cId="974000457" sldId="424"/>
            <ac:picMk id="10" creationId="{4D3A707A-7CE0-7770-3BAE-F3909F7B2B3A}"/>
          </ac:picMkLst>
        </pc:picChg>
        <pc:cxnChg chg="add del mod">
          <ac:chgData name="Luise Freese" userId="1e458a82179dfac0" providerId="LiveId" clId="{59D5A11B-B375-447D-8F31-931DF12B8ACB}" dt="2023-06-18T08:21:50.510" v="1289" actId="478"/>
          <ac:cxnSpMkLst>
            <pc:docMk/>
            <pc:sldMk cId="974000457" sldId="424"/>
            <ac:cxnSpMk id="8" creationId="{83EDE8EE-A020-2DF3-EFEE-F5854CD0EADF}"/>
          </ac:cxnSpMkLst>
        </pc:cxnChg>
        <pc:cxnChg chg="add mod">
          <ac:chgData name="Luise Freese" userId="1e458a82179dfac0" providerId="LiveId" clId="{59D5A11B-B375-447D-8F31-931DF12B8ACB}" dt="2023-06-18T08:21:13.255" v="1283"/>
          <ac:cxnSpMkLst>
            <pc:docMk/>
            <pc:sldMk cId="974000457" sldId="424"/>
            <ac:cxnSpMk id="15" creationId="{F3BEA777-C9A6-5F57-0038-B1090220B297}"/>
          </ac:cxnSpMkLst>
        </pc:cxnChg>
        <pc:cxnChg chg="add mod">
          <ac:chgData name="Luise Freese" userId="1e458a82179dfac0" providerId="LiveId" clId="{59D5A11B-B375-447D-8F31-931DF12B8ACB}" dt="2023-06-18T08:21:13.255" v="1283"/>
          <ac:cxnSpMkLst>
            <pc:docMk/>
            <pc:sldMk cId="974000457" sldId="424"/>
            <ac:cxnSpMk id="16" creationId="{AE0D3AEB-56C6-1914-824B-CBEEB26385E4}"/>
          </ac:cxnSpMkLst>
        </pc:cxnChg>
        <pc:cxnChg chg="add mod">
          <ac:chgData name="Luise Freese" userId="1e458a82179dfac0" providerId="LiveId" clId="{59D5A11B-B375-447D-8F31-931DF12B8ACB}" dt="2023-06-18T08:21:13.255" v="1283"/>
          <ac:cxnSpMkLst>
            <pc:docMk/>
            <pc:sldMk cId="974000457" sldId="424"/>
            <ac:cxnSpMk id="17" creationId="{5F456D9E-A81C-CCC3-5EE9-92BD91CEFECE}"/>
          </ac:cxnSpMkLst>
        </pc:cxnChg>
      </pc:sldChg>
      <pc:sldChg chg="addSp delSp modSp add mod ord modAnim">
        <pc:chgData name="Luise Freese" userId="1e458a82179dfac0" providerId="LiveId" clId="{59D5A11B-B375-447D-8F31-931DF12B8ACB}" dt="2023-06-18T08:23:49.274" v="1302" actId="1076"/>
        <pc:sldMkLst>
          <pc:docMk/>
          <pc:sldMk cId="3049176527" sldId="425"/>
        </pc:sldMkLst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8" creationId="{65C23E34-9979-A605-4500-7A9C0AB2014A}"/>
          </ac:spMkLst>
        </pc:spChg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9" creationId="{4F4E9FBD-D055-DF48-5634-DD90DD66E865}"/>
          </ac:spMkLst>
        </pc:spChg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10" creationId="{084D570C-0B64-8D45-E11A-DC8566237E01}"/>
          </ac:spMkLst>
        </pc:spChg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11" creationId="{9C20727A-2F6E-3C92-61F5-E98AD6852DAA}"/>
          </ac:spMkLst>
        </pc:spChg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12" creationId="{39CE30E3-3ED3-79A6-F771-57EC9281CAB0}"/>
          </ac:spMkLst>
        </pc:spChg>
        <pc:spChg chg="add mod">
          <ac:chgData name="Luise Freese" userId="1e458a82179dfac0" providerId="LiveId" clId="{59D5A11B-B375-447D-8F31-931DF12B8ACB}" dt="2023-06-18T08:23:49.274" v="1302" actId="1076"/>
          <ac:spMkLst>
            <pc:docMk/>
            <pc:sldMk cId="3049176527" sldId="425"/>
            <ac:spMk id="13" creationId="{B3225994-41AF-6877-E5A6-4C40A49D8326}"/>
          </ac:spMkLst>
        </pc:spChg>
        <pc:picChg chg="del">
          <ac:chgData name="Luise Freese" userId="1e458a82179dfac0" providerId="LiveId" clId="{59D5A11B-B375-447D-8F31-931DF12B8ACB}" dt="2023-06-18T08:23:37.436" v="1297" actId="478"/>
          <ac:picMkLst>
            <pc:docMk/>
            <pc:sldMk cId="3049176527" sldId="425"/>
            <ac:picMk id="3" creationId="{E82C8F50-D15B-F8FC-F36F-982D313BADD5}"/>
          </ac:picMkLst>
        </pc:picChg>
        <pc:picChg chg="del">
          <ac:chgData name="Luise Freese" userId="1e458a82179dfac0" providerId="LiveId" clId="{59D5A11B-B375-447D-8F31-931DF12B8ACB}" dt="2023-06-18T08:23:39.412" v="1299" actId="478"/>
          <ac:picMkLst>
            <pc:docMk/>
            <pc:sldMk cId="3049176527" sldId="425"/>
            <ac:picMk id="4" creationId="{FB888BDE-A5FA-FD9B-D629-F0BE887B2602}"/>
          </ac:picMkLst>
        </pc:picChg>
        <pc:picChg chg="del">
          <ac:chgData name="Luise Freese" userId="1e458a82179dfac0" providerId="LiveId" clId="{59D5A11B-B375-447D-8F31-931DF12B8ACB}" dt="2023-06-18T08:23:37.952" v="1298" actId="478"/>
          <ac:picMkLst>
            <pc:docMk/>
            <pc:sldMk cId="3049176527" sldId="425"/>
            <ac:picMk id="5" creationId="{32994C78-F4F2-1921-BF66-3E45ACD5C3EF}"/>
          </ac:picMkLst>
        </pc:picChg>
        <pc:picChg chg="del">
          <ac:chgData name="Luise Freese" userId="1e458a82179dfac0" providerId="LiveId" clId="{59D5A11B-B375-447D-8F31-931DF12B8ACB}" dt="2023-06-18T08:23:36.396" v="1296" actId="478"/>
          <ac:picMkLst>
            <pc:docMk/>
            <pc:sldMk cId="3049176527" sldId="425"/>
            <ac:picMk id="6" creationId="{57A768DB-8852-086D-2BD0-EBFA00B794CB}"/>
          </ac:picMkLst>
        </pc:picChg>
        <pc:picChg chg="add mod">
          <ac:chgData name="Luise Freese" userId="1e458a82179dfac0" providerId="LiveId" clId="{59D5A11B-B375-447D-8F31-931DF12B8ACB}" dt="2023-06-18T08:23:49.274" v="1302" actId="1076"/>
          <ac:picMkLst>
            <pc:docMk/>
            <pc:sldMk cId="3049176527" sldId="425"/>
            <ac:picMk id="7" creationId="{492AA49C-1147-DE99-90B3-E6D460A341A2}"/>
          </ac:picMkLst>
        </pc:picChg>
      </pc:sldChg>
      <pc:sldMasterChg chg="delSldLayout">
        <pc:chgData name="Luise Freese" userId="1e458a82179dfac0" providerId="LiveId" clId="{59D5A11B-B375-447D-8F31-931DF12B8ACB}" dt="2023-06-18T06:37:23.068" v="130" actId="47"/>
        <pc:sldMasterMkLst>
          <pc:docMk/>
          <pc:sldMasterMk cId="3352654752" sldId="2147483684"/>
        </pc:sldMasterMkLst>
        <pc:sldLayoutChg chg="del">
          <pc:chgData name="Luise Freese" userId="1e458a82179dfac0" providerId="LiveId" clId="{59D5A11B-B375-447D-8F31-931DF12B8ACB}" dt="2023-06-18T06:22:22.406" v="10" actId="47"/>
          <pc:sldLayoutMkLst>
            <pc:docMk/>
            <pc:sldMasterMk cId="3352654752" sldId="2147483684"/>
            <pc:sldLayoutMk cId="2252575033" sldId="2147483686"/>
          </pc:sldLayoutMkLst>
        </pc:sldLayoutChg>
        <pc:sldLayoutChg chg="del">
          <pc:chgData name="Luise Freese" userId="1e458a82179dfac0" providerId="LiveId" clId="{59D5A11B-B375-447D-8F31-931DF12B8ACB}" dt="2023-06-18T06:21:54.535" v="4" actId="2696"/>
          <pc:sldLayoutMkLst>
            <pc:docMk/>
            <pc:sldMasterMk cId="3352654752" sldId="2147483684"/>
            <pc:sldLayoutMk cId="3289387435" sldId="2147483686"/>
          </pc:sldLayoutMkLst>
        </pc:sldLayoutChg>
        <pc:sldLayoutChg chg="del">
          <pc:chgData name="Luise Freese" userId="1e458a82179dfac0" providerId="LiveId" clId="{59D5A11B-B375-447D-8F31-931DF12B8ACB}" dt="2023-06-18T06:22:50.445" v="15" actId="47"/>
          <pc:sldLayoutMkLst>
            <pc:docMk/>
            <pc:sldMasterMk cId="3352654752" sldId="2147483684"/>
            <pc:sldLayoutMk cId="4108626292" sldId="2147483686"/>
          </pc:sldLayoutMkLst>
        </pc:sldLayoutChg>
        <pc:sldLayoutChg chg="del">
          <pc:chgData name="Luise Freese" userId="1e458a82179dfac0" providerId="LiveId" clId="{59D5A11B-B375-447D-8F31-931DF12B8ACB}" dt="2023-06-18T06:35:58.501" v="115" actId="47"/>
          <pc:sldLayoutMkLst>
            <pc:docMk/>
            <pc:sldMasterMk cId="3352654752" sldId="2147483684"/>
            <pc:sldLayoutMk cId="1454869739" sldId="2147483693"/>
          </pc:sldLayoutMkLst>
        </pc:sldLayoutChg>
        <pc:sldLayoutChg chg="del">
          <pc:chgData name="Luise Freese" userId="1e458a82179dfac0" providerId="LiveId" clId="{59D5A11B-B375-447D-8F31-931DF12B8ACB}" dt="2023-06-18T06:35:58.501" v="115" actId="47"/>
          <pc:sldLayoutMkLst>
            <pc:docMk/>
            <pc:sldMasterMk cId="3352654752" sldId="2147483684"/>
            <pc:sldLayoutMk cId="2320227699" sldId="2147483694"/>
          </pc:sldLayoutMkLst>
        </pc:sldLayoutChg>
        <pc:sldLayoutChg chg="del">
          <pc:chgData name="Luise Freese" userId="1e458a82179dfac0" providerId="LiveId" clId="{59D5A11B-B375-447D-8F31-931DF12B8ACB}" dt="2023-06-18T06:36:00.737" v="116" actId="2696"/>
          <pc:sldLayoutMkLst>
            <pc:docMk/>
            <pc:sldMasterMk cId="3352654752" sldId="2147483684"/>
            <pc:sldLayoutMk cId="4229624318" sldId="2147483695"/>
          </pc:sldLayoutMkLst>
        </pc:sldLayoutChg>
        <pc:sldLayoutChg chg="del">
          <pc:chgData name="Luise Freese" userId="1e458a82179dfac0" providerId="LiveId" clId="{59D5A11B-B375-447D-8F31-931DF12B8ACB}" dt="2023-06-18T06:36:03.337" v="117" actId="47"/>
          <pc:sldLayoutMkLst>
            <pc:docMk/>
            <pc:sldMasterMk cId="3352654752" sldId="2147483684"/>
            <pc:sldLayoutMk cId="2943471921" sldId="2147483697"/>
          </pc:sldLayoutMkLst>
        </pc:sldLayoutChg>
        <pc:sldLayoutChg chg="del">
          <pc:chgData name="Luise Freese" userId="1e458a82179dfac0" providerId="LiveId" clId="{59D5A11B-B375-447D-8F31-931DF12B8ACB}" dt="2023-06-18T06:37:15.288" v="129" actId="47"/>
          <pc:sldLayoutMkLst>
            <pc:docMk/>
            <pc:sldMasterMk cId="3352654752" sldId="2147483684"/>
            <pc:sldLayoutMk cId="3702815404" sldId="2147483698"/>
          </pc:sldLayoutMkLst>
        </pc:sldLayoutChg>
        <pc:sldLayoutChg chg="del">
          <pc:chgData name="Luise Freese" userId="1e458a82179dfac0" providerId="LiveId" clId="{59D5A11B-B375-447D-8F31-931DF12B8ACB}" dt="2023-06-18T06:37:23.068" v="130" actId="47"/>
          <pc:sldLayoutMkLst>
            <pc:docMk/>
            <pc:sldMasterMk cId="3352654752" sldId="2147483684"/>
            <pc:sldLayoutMk cId="2483543124" sldId="214748370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646E5-FB21-49F1-8D7C-8662B047235C}" type="datetimeFigureOut">
              <a:rPr lang="en-DE" smtClean="0"/>
              <a:t>20/06/2023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743B3-2763-4361-A68C-9FE3E39E0A6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98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Pre-Title Screen. </a:t>
            </a:r>
          </a:p>
          <a:p>
            <a:endParaRPr lang="en-US" baseline="0" dirty="0"/>
          </a:p>
          <a:p>
            <a:r>
              <a:rPr lang="en-US" baseline="0" dirty="0"/>
              <a:t>Please do not place any content on this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END SLIDE.</a:t>
            </a:r>
          </a:p>
          <a:p>
            <a:endParaRPr lang="en-US"/>
          </a:p>
          <a:p>
            <a:r>
              <a:rPr lang="en-US"/>
              <a:t>Please </a:t>
            </a:r>
            <a:r>
              <a:rPr lang="en-US" dirty="0"/>
              <a:t>Do Not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1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Presentation Title Slide.</a:t>
            </a:r>
          </a:p>
          <a:p>
            <a:endParaRPr lang="en-US" dirty="0"/>
          </a:p>
          <a:p>
            <a:r>
              <a:rPr lang="en-US" dirty="0"/>
              <a:t>Please input your presentation title, your name, title, company name and country.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8C794-77EE-4724-B493-2E0907BFA55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1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en-IE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Slide – Dark Background 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Copy Text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columns of text-only information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Main Content of the presentation.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text is preformatted with font and colour styles. 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2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to always show when in break or when attendees do an exercise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877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Content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+ Dual Visual-Data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for inserting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types of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visual-data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 the Main Content of the presentation.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Font-size can be altered to allow the content to fit the slide correctly. </a:t>
            </a:r>
          </a:p>
          <a:p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Text Box can be deleted if not required.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51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Slide: </a:t>
            </a: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This Session</a:t>
            </a:r>
          </a:p>
          <a:p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Slide on all presentations. </a:t>
            </a:r>
            <a:br>
              <a:rPr lang="en-I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speaker should not edit, move or delete this slide.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11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3E3E3E"/>
                </a:solidFill>
                <a:effectLst/>
                <a:latin typeface="PT Sans" panose="020B0503020203020204" pitchFamily="34" charset="0"/>
              </a:rPr>
              <a:t>The average time a person will wait for a web page to load before leaving is 3 seconds – same applies to apps</a:t>
            </a:r>
          </a:p>
          <a:p>
            <a:endParaRPr lang="en-GB" b="0" i="0">
              <a:solidFill>
                <a:srgbClr val="3E3E3E"/>
              </a:solidFill>
              <a:effectLst/>
              <a:latin typeface="PT Sans" panose="020B05030202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Lack of performance is usually a result from bad coding practices and poor design choices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Performance is a result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9771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6A398-EFEA-4B7C-9EDD-A1D7EDA5C0B8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64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Color </a:t>
            </a:r>
            <a:r>
              <a:rPr lang="de-DE" err="1"/>
              <a:t>Contrast</a:t>
            </a:r>
            <a:r>
              <a:rPr lang="de-DE"/>
              <a:t> 1:4.5 laut WCAG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743B3-2763-4361-A68C-9FE3E39E0A69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73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E7F2-E99E-6D23-64C2-213CA5FC3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B8FD-4D82-AADC-1935-4E98ACF15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46DC-90EE-C46D-C8B3-E91EE89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72EC2-4C0D-FA8C-1D9B-7D75066C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E5614-9037-2458-15A0-1CE02B8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29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7A4E-5184-D952-9125-8B134890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05846-C106-9009-F1A6-64292B9AD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FA8E5-C08B-3C52-3C0C-386AEC6B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88A4-5819-1526-AF6E-E1E6DAD7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BCCD-8CF1-CA75-DAEF-CF0B1A98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1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0F7C-45D1-3BF7-0C7E-CF65B2A66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FA1EB-7FBF-400B-327E-C2149DBB8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6236B-AB77-3F40-647C-48E0AE1F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D3590-36D6-7BED-ED06-D79DF4FA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715F-F793-350A-55C8-139FCB57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18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55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- Dark BKG : Title + Dual Text Box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76BC2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DB5CA4-F374-B64C-81F3-7E6BC9504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2597" y="1700213"/>
            <a:ext cx="5143128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122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- Dark BKG : Title + Visual Da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76BC2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204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: Title + Dual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DD66AF7-F6A9-AC40-9D50-9BAAC73B38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951" y="1885950"/>
            <a:ext cx="5100637" cy="4071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D4D50A4-B734-AD41-8654-79DC681E4E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7913" y="1885950"/>
            <a:ext cx="5372100" cy="4071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9ECF72A8-B638-3842-8B60-7DFC3C6C0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76BC2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8887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993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904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263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ontent 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94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C420-911B-E356-A46E-7DFEFB48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CCBE-B1B6-0990-3AA9-343DAC36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DF5C-8398-04AB-EA24-31A68B0E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2B95A-EEF5-A85B-2AAA-1D5019FF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DF94-0BCE-72FF-11CF-D7368DD7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0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6CC-7280-F895-EA02-E7724E1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E2505-3DE1-DACD-BAF8-063D3C37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44-BA75-CC5B-D82A-0FB3724D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37AD-576E-846C-E245-1C2F1802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5F29-6ADF-0766-8D41-40470481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7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1284-D712-95CD-6773-D008148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B818-92D5-5A80-75C5-103333ED4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553D9-109B-38A8-70CD-A228C9B78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ADFFF-EC7A-00AD-C98E-8C95C916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AD909-C7E5-EA9D-711E-D530DA87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BD5B-1A9A-3CBC-E176-0CD74217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04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4F7D-B78E-0E18-94C1-E6673E44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78362-1AB6-99B4-92C6-CA65FF0A0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7EA5-8157-AFD3-C266-BB68B76D6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F0EBE-D02D-3E6B-1D57-A2425A9C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F49E9A-A3FE-90C4-B88D-BBADF1011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41879F-5945-93FA-ECE6-BD99EDF6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76C3A-228E-DA27-E547-FD032DF9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285D3-9FD2-F77E-7E17-FFCBFBAA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3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6541-FA71-7322-630E-3CC6254E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EA89-3D53-7EA6-D298-4E0F2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C1973-7D89-2B79-2835-28B7A2A1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FB1F9-F3BC-24FE-2357-AA2AF72E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89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F353E-86DF-E8E6-DEC7-4FDBAD3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AC8CA-2B50-33E8-82D4-AD24F4DE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15B40-DCC0-2379-BBA0-6FBADB7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66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88F5-CA5F-C655-D07E-CC72A358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DF60-07D3-F111-3376-FBE30063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2BB4A-C3A5-E66D-396D-DA887760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D0E95-119A-8A66-F825-FEFDBDBB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CBB3D-AB1A-558C-6689-47374DA5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6239-4FD6-0014-025D-99C7AEF0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32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03C8-4FCB-DCB3-E5CF-544A7767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F8DA6-8B8A-32E0-4BA2-F9707BE7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B0EA9-9506-8009-C7EB-01F0757E8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544B2-A98E-5FA0-AF92-818093E7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FA895-6BF8-2D5A-B5BF-5EC7307E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6655E-6A84-0613-0F50-2008FF9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7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472F2-4248-F855-83A7-33BF0405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C3D77-07F4-6BAC-07A7-9AAE0517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9E3E-DC86-412E-65A6-70B3BB1F1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41A7-CEAC-433E-A651-20FFC1976638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F1B5-8BB2-ADBD-093D-F44979CA3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833FB-DA24-5C5A-72C4-1F43A8693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622CC-4837-4D48-988C-D078A578A2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5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99" r:id="rId3"/>
    <p:sldLayoutId id="2147483701" r:id="rId4"/>
    <p:sldLayoutId id="214748370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8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62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63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28.sv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iddarth.design/inclusive-a-microsoft-design-toolkit-1f86018b2691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eFreese/PowerApps-EPPC2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38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ght trail using fire">
            <a:extLst>
              <a:ext uri="{FF2B5EF4-FFF2-40B4-BE49-F238E27FC236}">
                <a16:creationId xmlns:a16="http://schemas.microsoft.com/office/drawing/2014/main" id="{F4D8E528-A82F-CC37-EC12-7AD3A28D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not something that we can magically apply after we build an app.</a:t>
            </a:r>
            <a:b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</a:br>
            <a:endParaRPr lang="en-US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9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DAFB0E7D-E7FD-B250-3B6D-C03C00318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35" b="119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A7546C-3C48-1269-9EA7-4FAE2893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Performance is a result of valuable architecture decisions and good coding practices</a:t>
            </a:r>
            <a:br>
              <a:rPr lang="en-US" sz="5100">
                <a:solidFill>
                  <a:srgbClr val="FFFFFF"/>
                </a:solidFill>
              </a:rPr>
            </a:br>
            <a:endParaRPr lang="en-US" sz="5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54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60452-91C6-44A7-903D-21BF6BEC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latin typeface="Euclid Circular B"/>
                <a:cs typeface="+mn-cs"/>
              </a:rPr>
              <a:t>Why would we care?</a:t>
            </a:r>
            <a:endParaRPr lang="en-DE" sz="4000">
              <a:solidFill>
                <a:srgbClr val="FFFFFF"/>
              </a:solidFill>
              <a:latin typeface="Euclid Circular B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EDE2A5-B402-628F-E1B7-BDBDE268CEAF}"/>
              </a:ext>
            </a:extLst>
          </p:cNvPr>
          <p:cNvSpPr/>
          <p:nvPr/>
        </p:nvSpPr>
        <p:spPr>
          <a:xfrm>
            <a:off x="1392238" y="1889897"/>
            <a:ext cx="3892819" cy="3892819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000" r="-46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CB21E7-6CF3-560A-4F88-453DBCF09245}"/>
              </a:ext>
            </a:extLst>
          </p:cNvPr>
          <p:cNvSpPr/>
          <p:nvPr/>
        </p:nvSpPr>
        <p:spPr>
          <a:xfrm>
            <a:off x="2092945" y="3956983"/>
            <a:ext cx="2491404" cy="1284630"/>
          </a:xfrm>
          <a:custGeom>
            <a:avLst/>
            <a:gdLst>
              <a:gd name="connsiteX0" fmla="*/ 0 w 2784856"/>
              <a:gd name="connsiteY0" fmla="*/ 0 h 1435941"/>
              <a:gd name="connsiteX1" fmla="*/ 2784856 w 2784856"/>
              <a:gd name="connsiteY1" fmla="*/ 0 h 1435941"/>
              <a:gd name="connsiteX2" fmla="*/ 2784856 w 2784856"/>
              <a:gd name="connsiteY2" fmla="*/ 1435941 h 1435941"/>
              <a:gd name="connsiteX3" fmla="*/ 0 w 2784856"/>
              <a:gd name="connsiteY3" fmla="*/ 1435941 h 1435941"/>
              <a:gd name="connsiteX4" fmla="*/ 0 w 2784856"/>
              <a:gd name="connsiteY4" fmla="*/ 0 h 143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4856" h="1435941">
                <a:moveTo>
                  <a:pt x="0" y="0"/>
                </a:moveTo>
                <a:lnTo>
                  <a:pt x="2784856" y="0"/>
                </a:lnTo>
                <a:lnTo>
                  <a:pt x="2784856" y="1435941"/>
                </a:lnTo>
                <a:lnTo>
                  <a:pt x="0" y="143594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166154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38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Users expect fast apps</a:t>
            </a:r>
            <a:endParaRPr lang="en-DE" sz="4200" kern="12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1C509D-7193-E9FE-BADB-FFF2C9ECB4AF}"/>
              </a:ext>
            </a:extLst>
          </p:cNvPr>
          <p:cNvSpPr/>
          <p:nvPr/>
        </p:nvSpPr>
        <p:spPr>
          <a:xfrm>
            <a:off x="6102548" y="1889897"/>
            <a:ext cx="1459806" cy="1459806"/>
          </a:xfrm>
          <a:prstGeom prst="ellipse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ED3271-0D1C-790D-819A-C39123A91FDF}"/>
              </a:ext>
            </a:extLst>
          </p:cNvPr>
          <p:cNvSpPr/>
          <p:nvPr/>
        </p:nvSpPr>
        <p:spPr>
          <a:xfrm>
            <a:off x="7562355" y="1889897"/>
            <a:ext cx="3237408" cy="1459806"/>
          </a:xfrm>
          <a:custGeom>
            <a:avLst/>
            <a:gdLst>
              <a:gd name="connsiteX0" fmla="*/ 0 w 3618729"/>
              <a:gd name="connsiteY0" fmla="*/ 0 h 1631751"/>
              <a:gd name="connsiteX1" fmla="*/ 3618729 w 3618729"/>
              <a:gd name="connsiteY1" fmla="*/ 0 h 1631751"/>
              <a:gd name="connsiteX2" fmla="*/ 3618729 w 3618729"/>
              <a:gd name="connsiteY2" fmla="*/ 1631751 h 1631751"/>
              <a:gd name="connsiteX3" fmla="*/ 0 w 3618729"/>
              <a:gd name="connsiteY3" fmla="*/ 1631751 h 1631751"/>
              <a:gd name="connsiteX4" fmla="*/ 0 w 3618729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8729" h="1631751">
                <a:moveTo>
                  <a:pt x="0" y="0"/>
                </a:moveTo>
                <a:lnTo>
                  <a:pt x="3618729" y="0"/>
                </a:lnTo>
                <a:lnTo>
                  <a:pt x="3618729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They are spoiled from  their experiences with fast websites</a:t>
            </a:r>
            <a:endParaRPr lang="en-DE" sz="3000" kern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81F308-8A4E-1825-A7AA-65E753A93726}"/>
              </a:ext>
            </a:extLst>
          </p:cNvPr>
          <p:cNvSpPr/>
          <p:nvPr/>
        </p:nvSpPr>
        <p:spPr>
          <a:xfrm>
            <a:off x="6102548" y="4322909"/>
            <a:ext cx="1459806" cy="1459806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25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868B9A-4C5F-08DA-D4DA-5923AC67632B}"/>
              </a:ext>
            </a:extLst>
          </p:cNvPr>
          <p:cNvSpPr/>
          <p:nvPr/>
        </p:nvSpPr>
        <p:spPr>
          <a:xfrm>
            <a:off x="7562355" y="4322909"/>
            <a:ext cx="2508991" cy="1459806"/>
          </a:xfrm>
          <a:custGeom>
            <a:avLst/>
            <a:gdLst>
              <a:gd name="connsiteX0" fmla="*/ 0 w 2804515"/>
              <a:gd name="connsiteY0" fmla="*/ 0 h 1631751"/>
              <a:gd name="connsiteX1" fmla="*/ 2804515 w 2804515"/>
              <a:gd name="connsiteY1" fmla="*/ 0 h 1631751"/>
              <a:gd name="connsiteX2" fmla="*/ 2804515 w 2804515"/>
              <a:gd name="connsiteY2" fmla="*/ 1631751 h 1631751"/>
              <a:gd name="connsiteX3" fmla="*/ 0 w 2804515"/>
              <a:gd name="connsiteY3" fmla="*/ 1631751 h 1631751"/>
              <a:gd name="connsiteX4" fmla="*/ 0 w 2804515"/>
              <a:gd name="connsiteY4" fmla="*/ 0 h 163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515" h="1631751">
                <a:moveTo>
                  <a:pt x="0" y="0"/>
                </a:moveTo>
                <a:lnTo>
                  <a:pt x="2804515" y="0"/>
                </a:lnTo>
                <a:lnTo>
                  <a:pt x="2804515" y="1631751"/>
                </a:lnTo>
                <a:lnTo>
                  <a:pt x="0" y="16317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0" rIns="114300" bIns="0" numCol="1" spcCol="1270" anchor="ctr" anchorCtr="0">
            <a:noAutofit/>
          </a:bodyPr>
          <a:lstStyle/>
          <a:p>
            <a:pPr defTabSz="1186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67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Performance and acceptance go hand in hand</a:t>
            </a:r>
            <a:endParaRPr lang="en-DE" sz="30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9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Technically, you can connect  your Canvas app to almost every data</a:t>
            </a:r>
          </a:p>
          <a:p>
            <a:r>
              <a:rPr lang="en-US" dirty="0"/>
              <a:t>Practically, you shouldn’t.</a:t>
            </a:r>
          </a:p>
          <a:p>
            <a:endParaRPr lang="en-DE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625AFD-6760-FEFD-E832-E55E29763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52" y="1700213"/>
            <a:ext cx="4742513" cy="39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6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Plan!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Hours of thinking can spare weeks of (low)- coding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0C79E-5519-9ED7-95E9-292A8E318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47" y="1651030"/>
            <a:ext cx="4553587" cy="42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8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09338F1C-C6EF-6AD0-A2D6-A8D8A9556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Data request travels several server-side layers until it reaches the target data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Then it returns data to the client, passing again these layers</a:t>
            </a:r>
          </a:p>
        </p:txBody>
      </p:sp>
      <p:pic>
        <p:nvPicPr>
          <p:cNvPr id="4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09338F1C-C6EF-6AD0-A2D6-A8D8A9556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6172200" y="2408763"/>
            <a:ext cx="5181600" cy="3185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ical data call flow for all connectors except the connector for Dataverse.">
            <a:extLst>
              <a:ext uri="{FF2B5EF4-FFF2-40B4-BE49-F238E27FC236}">
                <a16:creationId xmlns:a16="http://schemas.microsoft.com/office/drawing/2014/main" id="{76286E8C-2772-72D1-6748-D04592E87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" b="1"/>
          <a:stretch/>
        </p:blipFill>
        <p:spPr bwMode="auto">
          <a:xfrm>
            <a:off x="0" y="-331102"/>
            <a:ext cx="12191999" cy="74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prem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endParaRPr lang="en-US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3073B32C-A44E-B547-869F-0C664E9F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Euclid Circular B"/>
                <a:cs typeface="+mn-cs"/>
              </a:rPr>
              <a:t>Typical data call flow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Slowest option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Data needs to travel through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APIM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connector,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the data gateway</a:t>
            </a:r>
          </a:p>
          <a:p>
            <a:pPr marL="269875" indent="0">
              <a:buNone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to the data source  - and then back</a:t>
            </a:r>
          </a:p>
          <a:p>
            <a:endParaRPr lang="en-US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Consider to move on-prem data to cloud</a:t>
            </a:r>
          </a:p>
        </p:txBody>
      </p:sp>
      <p:pic>
        <p:nvPicPr>
          <p:cNvPr id="5" name="Picture 2" descr="Data call flow for an on-premises data gateway.">
            <a:extLst>
              <a:ext uri="{FF2B5EF4-FFF2-40B4-BE49-F238E27FC236}">
                <a16:creationId xmlns:a16="http://schemas.microsoft.com/office/drawing/2014/main" id="{3073B32C-A44E-B547-869F-0C664E9F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6172200" y="2188874"/>
            <a:ext cx="5181600" cy="362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ata call flow for an on-premises data gateway.">
            <a:extLst>
              <a:ext uri="{FF2B5EF4-FFF2-40B4-BE49-F238E27FC236}">
                <a16:creationId xmlns:a16="http://schemas.microsoft.com/office/drawing/2014/main" id="{13016898-64FA-F929-60D9-D75DCE596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 bwMode="auto">
          <a:xfrm>
            <a:off x="0" y="-271888"/>
            <a:ext cx="12192000" cy="85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9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call flow with Microsoft Dataverse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Connect directly without passing through Azure API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no connector, no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Fastest option</a:t>
            </a:r>
          </a:p>
        </p:txBody>
      </p:sp>
      <p:pic>
        <p:nvPicPr>
          <p:cNvPr id="6" name="Picture 2" descr="Data call flow with Microsoft Dataverse.">
            <a:extLst>
              <a:ext uri="{FF2B5EF4-FFF2-40B4-BE49-F238E27FC236}">
                <a16:creationId xmlns:a16="http://schemas.microsoft.com/office/drawing/2014/main" id="{B3D7AA7A-1D71-7AFD-1116-1C04178C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00" y="1825625"/>
            <a:ext cx="4454000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6933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6FB68A-7FA4-204D-87D1-35F9C9D2B63D}"/>
              </a:ext>
            </a:extLst>
          </p:cNvPr>
          <p:cNvSpPr txBox="1"/>
          <p:nvPr/>
        </p:nvSpPr>
        <p:spPr>
          <a:xfrm>
            <a:off x="3925891" y="1396314"/>
            <a:ext cx="8011886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4800" b="1" dirty="0">
                <a:solidFill>
                  <a:srgbClr val="76BC21"/>
                </a:solidFill>
                <a:latin typeface="Calibri" charset="0"/>
                <a:ea typeface="Calibri" charset="0"/>
                <a:cs typeface="Calibri" charset="0"/>
              </a:rPr>
              <a:t>Power Apps Design, Performance, and Accessibility Masterclass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AFE3B-4B73-674C-9777-10823FE08961}"/>
              </a:ext>
            </a:extLst>
          </p:cNvPr>
          <p:cNvSpPr txBox="1"/>
          <p:nvPr/>
        </p:nvSpPr>
        <p:spPr>
          <a:xfrm>
            <a:off x="3925891" y="4302696"/>
            <a:ext cx="801188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00" b="1" i="0" u="none" strike="noStrike" kern="1200" cap="none" spc="0" normalizeH="0" baseline="0" noProof="0" dirty="0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Luise Freese &amp; Robin </a:t>
            </a:r>
            <a:r>
              <a:rPr kumimoji="0" lang="en-GB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Rosengrün</a:t>
            </a:r>
            <a:endParaRPr kumimoji="0" lang="en-GB" sz="3400" b="1" i="0" u="none" strike="noStrike" kern="1200" cap="none" spc="0" normalizeH="0" baseline="0" noProof="0" dirty="0">
              <a:ln>
                <a:noFill/>
              </a:ln>
              <a:solidFill>
                <a:srgbClr val="76BC21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ta call flow with Microsoft Dataverse.">
            <a:extLst>
              <a:ext uri="{FF2B5EF4-FFF2-40B4-BE49-F238E27FC236}">
                <a16:creationId xmlns:a16="http://schemas.microsoft.com/office/drawing/2014/main" id="{D5F9EFDD-17D0-47AA-B4B6-D2CE6BF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157" y="-268063"/>
            <a:ext cx="8080226" cy="78939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5499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Just don’t.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Your </a:t>
            </a:r>
            <a:r>
              <a:rPr lang="en-US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datasource</a:t>
            </a: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 shouldn’t be a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File needs to be in your OneDrive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Table can’t have any formulas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App can’t be used if the file is opened (it’s locked)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No delegation – which means heavy data processing is done in the app – which makes it slow</a:t>
            </a:r>
          </a:p>
        </p:txBody>
      </p:sp>
      <p:pic>
        <p:nvPicPr>
          <p:cNvPr id="4" name="Content Placeholder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D728802E-3A45-2D8C-276A-7961D6DA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308254"/>
            <a:ext cx="4562263" cy="4241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372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Issues with 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complex column types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attached files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large lists (items)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many columns</a:t>
            </a:r>
          </a:p>
        </p:txBody>
      </p:sp>
      <p:pic>
        <p:nvPicPr>
          <p:cNvPr id="5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2F7D2E9B-61C8-59C2-1981-B98BDDBA1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27" y="1201326"/>
            <a:ext cx="4562263" cy="44553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443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Tipp: Turn on explicit column selection</a:t>
            </a:r>
            <a:endParaRPr lang="en-US" dirty="0">
              <a:solidFill>
                <a:prstClr val="white"/>
              </a:solidFill>
              <a:latin typeface="Euclid Circular B" panose="020B08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9C0E6-1EEC-78D6-B04C-CD1FE025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317" y="-43631"/>
            <a:ext cx="7171951" cy="6901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CCC0B-1F95-5D3B-2630-B4A8FFF4E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44" y="3407184"/>
            <a:ext cx="4172292" cy="26909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DD755FE-FA36-A29F-2D22-564726BD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606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Choose right service tier to avoid throttling issues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Excessive geographical distance affects 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Latency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reduced throughput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lower bandwidth</a:t>
            </a:r>
          </a:p>
          <a:p>
            <a:pPr lvl="1"/>
            <a:r>
              <a:rPr lang="en-US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packet loss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tables to limit the amount of data that needs to be processed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70AA99-121B-0DB5-3DD0-6DF625B53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727" y="1147862"/>
            <a:ext cx="4562263" cy="45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Dataverse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By far! The most performant and secure database</a:t>
            </a:r>
          </a:p>
          <a:p>
            <a:r>
              <a:rPr lang="en-US" dirty="0">
                <a:solidFill>
                  <a:prstClr val="white"/>
                </a:solidFill>
                <a:latin typeface="Euclid Circular B" panose="020B0804000000000000" pitchFamily="34" charset="0"/>
              </a:rPr>
              <a:t>Use views instead of entire tables</a:t>
            </a:r>
            <a:endParaRPr lang="en-US" sz="2000" dirty="0">
              <a:solidFill>
                <a:schemeClr val="bg1"/>
              </a:solidFill>
            </a:endParaRP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88C96B25-78B7-6407-655C-366C2728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11" y="1010740"/>
            <a:ext cx="4836520" cy="4836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869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SharePoint vs Dataverse</a:t>
            </a:r>
            <a:endParaRPr lang="en-DE" dirty="0"/>
          </a:p>
        </p:txBody>
      </p:sp>
      <p:pic>
        <p:nvPicPr>
          <p:cNvPr id="5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88C96B25-78B7-6407-655C-366C27280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11" y="1010740"/>
            <a:ext cx="4836520" cy="4836520"/>
          </a:xfrm>
          <a:prstGeom prst="rect">
            <a:avLst/>
          </a:prstGeom>
          <a:noFill/>
        </p:spPr>
      </p:pic>
      <p:pic>
        <p:nvPicPr>
          <p:cNvPr id="8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F5B99C6A-0853-0A83-FC5D-451790C34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1456703"/>
            <a:ext cx="4954524" cy="48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533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0DC0DF-48F9-DF1A-9A30-0D63D4C5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4">
            <a:extLst>
              <a:ext uri="{FF2B5EF4-FFF2-40B4-BE49-F238E27FC236}">
                <a16:creationId xmlns:a16="http://schemas.microsoft.com/office/drawing/2014/main" id="{ADEC3567-12A7-CEF2-D4F5-26E33E9DE3A3}"/>
              </a:ext>
            </a:extLst>
          </p:cNvPr>
          <p:cNvSpPr/>
          <p:nvPr/>
        </p:nvSpPr>
        <p:spPr>
          <a:xfrm>
            <a:off x="3095625" y="2226698"/>
            <a:ext cx="6124558" cy="3527708"/>
          </a:xfrm>
          <a:prstGeom prst="rect">
            <a:avLst/>
          </a:prstGeom>
          <a:solidFill>
            <a:srgbClr val="84E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Gerade Verbindung mit Pfeil 8">
            <a:extLst>
              <a:ext uri="{FF2B5EF4-FFF2-40B4-BE49-F238E27FC236}">
                <a16:creationId xmlns:a16="http://schemas.microsoft.com/office/drawing/2014/main" id="{7E7DE84A-4AB7-49BC-8CFA-72654A086375}"/>
              </a:ext>
            </a:extLst>
          </p:cNvPr>
          <p:cNvCxnSpPr>
            <a:cxnSpLocks/>
          </p:cNvCxnSpPr>
          <p:nvPr/>
        </p:nvCxnSpPr>
        <p:spPr>
          <a:xfrm flipV="1">
            <a:off x="3057525" y="1828800"/>
            <a:ext cx="0" cy="41719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16">
            <a:extLst>
              <a:ext uri="{FF2B5EF4-FFF2-40B4-BE49-F238E27FC236}">
                <a16:creationId xmlns:a16="http://schemas.microsoft.com/office/drawing/2014/main" id="{87887B0A-DC65-8F8D-5474-4D35C23BD7EC}"/>
              </a:ext>
            </a:extLst>
          </p:cNvPr>
          <p:cNvCxnSpPr>
            <a:cxnSpLocks/>
          </p:cNvCxnSpPr>
          <p:nvPr/>
        </p:nvCxnSpPr>
        <p:spPr>
          <a:xfrm>
            <a:off x="2800350" y="5791200"/>
            <a:ext cx="66579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20" descr="Gruppe von Personen mit einfarbiger Füllung">
            <a:extLst>
              <a:ext uri="{FF2B5EF4-FFF2-40B4-BE49-F238E27FC236}">
                <a16:creationId xmlns:a16="http://schemas.microsoft.com/office/drawing/2014/main" id="{0E9676BD-CF68-45FA-4731-D3B54DFEF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5950" y="1759973"/>
            <a:ext cx="914400" cy="914400"/>
          </a:xfrm>
          <a:prstGeom prst="rect">
            <a:avLst/>
          </a:prstGeom>
        </p:spPr>
      </p:pic>
      <p:pic>
        <p:nvPicPr>
          <p:cNvPr id="42" name="Grafik 22" descr="Mann und Frau mit einfarbiger Füllung">
            <a:extLst>
              <a:ext uri="{FF2B5EF4-FFF2-40B4-BE49-F238E27FC236}">
                <a16:creationId xmlns:a16="http://schemas.microsoft.com/office/drawing/2014/main" id="{56C27992-E0E8-2FDA-4903-9233E68B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5950" y="4876800"/>
            <a:ext cx="914400" cy="914400"/>
          </a:xfrm>
          <a:prstGeom prst="rect">
            <a:avLst/>
          </a:prstGeom>
        </p:spPr>
      </p:pic>
      <p:pic>
        <p:nvPicPr>
          <p:cNvPr id="43" name="Grafik 24" descr="Rakete mit einfarbiger Füllung">
            <a:extLst>
              <a:ext uri="{FF2B5EF4-FFF2-40B4-BE49-F238E27FC236}">
                <a16:creationId xmlns:a16="http://schemas.microsoft.com/office/drawing/2014/main" id="{8A69D032-C509-71D5-E81E-F980F07BF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15325" y="5875605"/>
            <a:ext cx="914400" cy="914400"/>
          </a:xfrm>
          <a:prstGeom prst="rect">
            <a:avLst/>
          </a:prstGeom>
        </p:spPr>
      </p:pic>
      <p:pic>
        <p:nvPicPr>
          <p:cNvPr id="44" name="Grafik 27" descr="Kuchenstück mit einfarbiger Füllung">
            <a:extLst>
              <a:ext uri="{FF2B5EF4-FFF2-40B4-BE49-F238E27FC236}">
                <a16:creationId xmlns:a16="http://schemas.microsoft.com/office/drawing/2014/main" id="{1C88327E-2330-F5A6-2AE8-290EC593CC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4701" y="5867400"/>
            <a:ext cx="914400" cy="914400"/>
          </a:xfrm>
          <a:prstGeom prst="rect">
            <a:avLst/>
          </a:prstGeom>
        </p:spPr>
      </p:pic>
      <p:sp>
        <p:nvSpPr>
          <p:cNvPr id="45" name="Title 4">
            <a:extLst>
              <a:ext uri="{FF2B5EF4-FFF2-40B4-BE49-F238E27FC236}">
                <a16:creationId xmlns:a16="http://schemas.microsoft.com/office/drawing/2014/main" id="{773A4934-DA05-8E70-91F7-9F9A7302BF04}"/>
              </a:ext>
            </a:extLst>
          </p:cNvPr>
          <p:cNvSpPr txBox="1">
            <a:spLocks/>
          </p:cNvSpPr>
          <p:nvPr/>
        </p:nvSpPr>
        <p:spPr>
          <a:xfrm rot="16200000">
            <a:off x="1776091" y="3361331"/>
            <a:ext cx="1276350" cy="482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FFFFFF"/>
                </a:solidFill>
                <a:latin typeface="Euclid Circular B"/>
                <a:cs typeface="+mn-cs"/>
              </a:rPr>
              <a:t>users</a:t>
            </a:r>
          </a:p>
        </p:txBody>
      </p:sp>
      <p:sp>
        <p:nvSpPr>
          <p:cNvPr id="46" name="Title 4">
            <a:extLst>
              <a:ext uri="{FF2B5EF4-FFF2-40B4-BE49-F238E27FC236}">
                <a16:creationId xmlns:a16="http://schemas.microsoft.com/office/drawing/2014/main" id="{3CBE2120-0519-9EAA-FFD0-EBDE0C71CED6}"/>
              </a:ext>
            </a:extLst>
          </p:cNvPr>
          <p:cNvSpPr txBox="1">
            <a:spLocks/>
          </p:cNvSpPr>
          <p:nvPr/>
        </p:nvSpPr>
        <p:spPr>
          <a:xfrm>
            <a:off x="5467351" y="6000748"/>
            <a:ext cx="2847974" cy="484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latin typeface="Euclid Circular B"/>
                <a:cs typeface="+mn-cs"/>
              </a:rPr>
              <a:t>complexity</a:t>
            </a:r>
          </a:p>
        </p:txBody>
      </p:sp>
      <p:sp>
        <p:nvSpPr>
          <p:cNvPr id="47" name="Rechtwinkliges Dreieck 32">
            <a:extLst>
              <a:ext uri="{FF2B5EF4-FFF2-40B4-BE49-F238E27FC236}">
                <a16:creationId xmlns:a16="http://schemas.microsoft.com/office/drawing/2014/main" id="{729E0B38-3A9F-CA8E-68E7-6EB64D4F585E}"/>
              </a:ext>
            </a:extLst>
          </p:cNvPr>
          <p:cNvSpPr/>
          <p:nvPr/>
        </p:nvSpPr>
        <p:spPr>
          <a:xfrm>
            <a:off x="3459593" y="4211682"/>
            <a:ext cx="2655458" cy="1533201"/>
          </a:xfrm>
          <a:prstGeom prst="rtTriangle">
            <a:avLst/>
          </a:prstGeom>
          <a:solidFill>
            <a:srgbClr val="A8ADF2"/>
          </a:solidFill>
          <a:ln>
            <a:solidFill>
              <a:srgbClr val="A8A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htwinkliges Dreieck 31">
            <a:extLst>
              <a:ext uri="{FF2B5EF4-FFF2-40B4-BE49-F238E27FC236}">
                <a16:creationId xmlns:a16="http://schemas.microsoft.com/office/drawing/2014/main" id="{9D1BD9F3-BD9E-AFE3-ACA5-BEFB22C626EB}"/>
              </a:ext>
            </a:extLst>
          </p:cNvPr>
          <p:cNvSpPr/>
          <p:nvPr/>
        </p:nvSpPr>
        <p:spPr>
          <a:xfrm>
            <a:off x="3095625" y="2683898"/>
            <a:ext cx="914400" cy="3070513"/>
          </a:xfrm>
          <a:prstGeom prst="rtTriangle">
            <a:avLst/>
          </a:prstGeom>
          <a:solidFill>
            <a:srgbClr val="05DEE9"/>
          </a:solidFill>
          <a:ln>
            <a:solidFill>
              <a:srgbClr val="0381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49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D99DB204-1D6C-61A8-DB3C-C64EFFC3DD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83" y="4256204"/>
            <a:ext cx="936393" cy="936393"/>
          </a:xfrm>
          <a:prstGeom prst="rect">
            <a:avLst/>
          </a:prstGeom>
          <a:noFill/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A7A84A4-13AC-3CBB-C277-7482FBC1D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2" y="4240698"/>
            <a:ext cx="438150" cy="4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41156D7E-4F4B-BDAB-503C-C7A6901C4B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06" y="1763445"/>
            <a:ext cx="936393" cy="936393"/>
          </a:xfrm>
          <a:prstGeom prst="rect">
            <a:avLst/>
          </a:prstGeom>
          <a:noFill/>
        </p:spPr>
      </p:pic>
      <p:pic>
        <p:nvPicPr>
          <p:cNvPr id="52" name="Content Placeholder 7" descr="Logo, icon&#10;&#10;Description automatically generated">
            <a:extLst>
              <a:ext uri="{FF2B5EF4-FFF2-40B4-BE49-F238E27FC236}">
                <a16:creationId xmlns:a16="http://schemas.microsoft.com/office/drawing/2014/main" id="{96A8FBEC-3843-779E-6F43-FB89CC5953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33" y="3322101"/>
            <a:ext cx="885518" cy="864763"/>
          </a:xfrm>
          <a:prstGeom prst="rect">
            <a:avLst/>
          </a:prstGeom>
          <a:noFill/>
        </p:spPr>
      </p:pic>
      <p:sp>
        <p:nvSpPr>
          <p:cNvPr id="36" name="Title 35">
            <a:extLst>
              <a:ext uri="{FF2B5EF4-FFF2-40B4-BE49-F238E27FC236}">
                <a16:creationId xmlns:a16="http://schemas.microsoft.com/office/drawing/2014/main" id="{5E5B2F2F-8241-4112-7CEE-E74D6E14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When to use what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2272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7" grpId="0" animBg="1"/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Design – Do’s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Use </a:t>
            </a:r>
            <a:r>
              <a:rPr lang="en-GB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 property wisely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🙄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While </a:t>
            </a:r>
            <a:r>
              <a:rPr lang="en-GB" sz="2800" dirty="0" err="1">
                <a:solidFill>
                  <a:prstClr val="white"/>
                </a:solidFill>
                <a:latin typeface="Euclid Circular B" panose="020B0804000000000000" pitchFamily="34" charset="0"/>
              </a:rPr>
              <a:t>OnStart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 code is running, users will continue to see the app splash screen and a “Getting your data” message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💡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Only to initialize the app</a:t>
            </a:r>
          </a:p>
          <a:p>
            <a:pPr marL="457200" lvl="1" indent="0">
              <a:buNone/>
            </a:pPr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😇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Resist temptation to put data initialization calls there</a:t>
            </a:r>
          </a:p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Reuse everything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Components &gt; controls (DRY)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Galleries for everything that needs to be repeated</a:t>
            </a:r>
          </a:p>
          <a:p>
            <a:pPr lvl="1"/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Store error messages in variables</a:t>
            </a:r>
          </a:p>
          <a:p>
            <a:r>
              <a:rPr lang="en-GB" dirty="0">
                <a:solidFill>
                  <a:prstClr val="white"/>
                </a:solidFill>
                <a:latin typeface="Euclid Circular B" panose="020B0804000000000000" pitchFamily="34" charset="0"/>
              </a:rPr>
              <a:t>Handle user interaction smart</a:t>
            </a: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🚀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Work locally with your data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 </a:t>
            </a:r>
            <a:r>
              <a:rPr lang="en-GB" sz="2800" dirty="0" err="1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ClearCollect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()</a:t>
            </a:r>
            <a:endParaRPr lang="en-GB" sz="2800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🤝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Execute more than one request simultaneously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Concurrent()</a:t>
            </a:r>
          </a:p>
          <a:p>
            <a:pPr lvl="1"/>
            <a:r>
              <a:rPr lang="de-DE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⚡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Make searching faster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  <a:sym typeface="Wingdings" panose="05000000000000000000" pitchFamily="2" charset="2"/>
              </a:rPr>
              <a:t> Set </a:t>
            </a:r>
            <a:r>
              <a:rPr lang="en-GB" sz="2800" dirty="0">
                <a:solidFill>
                  <a:prstClr val="white"/>
                </a:solidFill>
                <a:latin typeface="Euclid Circular B" panose="020B0804000000000000" pitchFamily="34" charset="0"/>
              </a:rPr>
              <a:t>Delay output: true </a:t>
            </a:r>
          </a:p>
          <a:p>
            <a:pPr marL="0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5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Design - Don’ts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Avoid non delegable functions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First(Filter(‘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(Customer, “L”))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LookUp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colmydata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StartsWith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(Customer, “L”).Customer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make expensive calls while user is staring at the screen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Unpopular opinion: Don’t use a loading message box or spinner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Don’t inherit values of properties from controls that are located on other screens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2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8BC2-77A6-DB4D-B85B-B8762C54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1" y="798263"/>
            <a:ext cx="5338010" cy="725738"/>
          </a:xfrm>
        </p:spPr>
        <p:txBody>
          <a:bodyPr/>
          <a:lstStyle/>
          <a:p>
            <a:r>
              <a:rPr lang="en-US" dirty="0"/>
              <a:t>Luise Freese</a:t>
            </a:r>
            <a:endParaRPr lang="en-US" dirty="0">
              <a:solidFill>
                <a:srgbClr val="76BC2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C1927-A0D8-0E45-BFE5-E4165F507E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Independent M365 &amp; </a:t>
            </a:r>
            <a:b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Power Platform consultant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Dual MVP in </a:t>
            </a:r>
            <a:b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</a:b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M365 Development &amp;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M365princess.com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Loves community, stickers, the number 42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854A4-0378-6E4F-8412-934EBE12F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Low Code 🥑 @EnBW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MVP in Business Applications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youtube.com/@r2power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speaks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german</a:t>
            </a: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english</a:t>
            </a:r>
            <a:r>
              <a:rPr lang="en-US" sz="2800" dirty="0">
                <a:solidFill>
                  <a:schemeClr val="bg1"/>
                </a:solidFill>
                <a:latin typeface="Euclid Circular B"/>
                <a:ea typeface="+mj-ea"/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Euclid Circular B"/>
                <a:ea typeface="+mj-ea"/>
              </a:rPr>
              <a:t>svg</a:t>
            </a:r>
            <a:endParaRPr lang="en-US" sz="2800" dirty="0">
              <a:solidFill>
                <a:schemeClr val="bg1"/>
              </a:solidFill>
              <a:latin typeface="Euclid Circular B"/>
              <a:ea typeface="+mj-ea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31D786-CA9C-A48A-68AC-C0D320BDB68B}"/>
              </a:ext>
            </a:extLst>
          </p:cNvPr>
          <p:cNvSpPr txBox="1">
            <a:spLocks/>
          </p:cNvSpPr>
          <p:nvPr/>
        </p:nvSpPr>
        <p:spPr>
          <a:xfrm>
            <a:off x="6096000" y="798263"/>
            <a:ext cx="5338010" cy="7257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76BC2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Robin </a:t>
            </a:r>
            <a:r>
              <a:rPr lang="en-US" dirty="0" err="1"/>
              <a:t>Rosengr</a:t>
            </a:r>
            <a:r>
              <a:rPr lang="de-DE" dirty="0"/>
              <a:t>ü</a:t>
            </a:r>
            <a:r>
              <a:rPr lang="en-GB" dirty="0"/>
              <a:t>n</a:t>
            </a:r>
            <a:endParaRPr lang="en-US" dirty="0"/>
          </a:p>
        </p:txBody>
      </p:sp>
      <p:pic>
        <p:nvPicPr>
          <p:cNvPr id="6" name="Content Placeholder 8" descr="A picture containing person, indoor, wall, smiling">
            <a:extLst>
              <a:ext uri="{FF2B5EF4-FFF2-40B4-BE49-F238E27FC236}">
                <a16:creationId xmlns:a16="http://schemas.microsoft.com/office/drawing/2014/main" id="{39D232C7-E114-1FE8-89C1-D41F09E5C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76" y="4816199"/>
            <a:ext cx="1998663" cy="199866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Bildplatzhalter 2" descr="Robin aka Freddy">
            <a:extLst>
              <a:ext uri="{FF2B5EF4-FFF2-40B4-BE49-F238E27FC236}">
                <a16:creationId xmlns:a16="http://schemas.microsoft.com/office/drawing/2014/main" id="{EF41B761-7B08-7756-531C-44B9830015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2" t="13917" r="9697" b="9458"/>
          <a:stretch/>
        </p:blipFill>
        <p:spPr>
          <a:xfrm>
            <a:off x="10101140" y="86484"/>
            <a:ext cx="2024600" cy="1998663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015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package size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Break up too complex apps</a:t>
            </a:r>
            <a:endParaRPr lang="en-DE" sz="2600" dirty="0">
              <a:solidFill>
                <a:prstClr val="white"/>
              </a:solidFill>
              <a:latin typeface="Euclid Circular B" panose="020B0804000000000000" pitchFamily="34" charset="0"/>
            </a:endParaRP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Delete media that is not needed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SVG &gt; PNG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Delete unused screens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92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for galleries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A77E1-C91D-9BF7-6A11-F7DD212CD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Navigation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Tabs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Stepper dots</a:t>
            </a:r>
          </a:p>
          <a:p>
            <a:r>
              <a:rPr lang="en-GB" sz="2600" dirty="0">
                <a:solidFill>
                  <a:prstClr val="white"/>
                </a:solidFill>
                <a:latin typeface="Euclid Circular B" panose="020B0804000000000000" pitchFamily="34" charset="0"/>
              </a:rPr>
              <a:t>Process bars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78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gallery menu (twitter)</a:t>
            </a:r>
            <a:endParaRPr lang="en-DE" dirty="0"/>
          </a:p>
        </p:txBody>
      </p:sp>
      <p:pic>
        <p:nvPicPr>
          <p:cNvPr id="4" name="Grafik 12">
            <a:extLst>
              <a:ext uri="{FF2B5EF4-FFF2-40B4-BE49-F238E27FC236}">
                <a16:creationId xmlns:a16="http://schemas.microsoft.com/office/drawing/2014/main" id="{CAE64A4A-0CD1-2211-79A6-16DAF922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52" y="2175141"/>
            <a:ext cx="1597708" cy="37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Components are serve DRY</a:t>
            </a:r>
          </a:p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awesome, but underused</a:t>
            </a:r>
          </a:p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Proper planning can save hours/days/weeks of dev time</a:t>
            </a:r>
          </a:p>
          <a:p>
            <a:r>
              <a:rPr lang="en-US" sz="2400" dirty="0">
                <a:solidFill>
                  <a:schemeClr val="bg1"/>
                </a:solidFill>
                <a:latin typeface="Euclid Circular A"/>
              </a:rPr>
              <a:t>Undocumented components = meh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96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Start with docs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Name - make it meaningful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stick with a convention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This is makes it easier for makers to find the right component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Description – what shall it do? </a:t>
            </a:r>
          </a:p>
          <a:p>
            <a:pPr lvl="1"/>
            <a:r>
              <a:rPr lang="en-US" dirty="0">
                <a:latin typeface="Euclid Circular A"/>
              </a:rPr>
              <a:t>display information</a:t>
            </a:r>
          </a:p>
          <a:p>
            <a:pPr lvl="1"/>
            <a:r>
              <a:rPr lang="en-US" dirty="0">
                <a:latin typeface="Euclid Circular A"/>
              </a:rPr>
              <a:t>gather data from a user</a:t>
            </a:r>
          </a:p>
          <a:p>
            <a:pPr lvl="1"/>
            <a:r>
              <a:rPr lang="en-US" dirty="0">
                <a:latin typeface="Euclid Circular A"/>
              </a:rPr>
              <a:t>facilitate how users interact with UI? </a:t>
            </a:r>
          </a:p>
          <a:p>
            <a:r>
              <a:rPr lang="en-US" dirty="0">
                <a:latin typeface="Euclid Circular A"/>
              </a:rPr>
              <a:t>Context – where shall it run?</a:t>
            </a:r>
          </a:p>
          <a:p>
            <a:pPr lvl="1"/>
            <a:r>
              <a:rPr lang="en-US" dirty="0">
                <a:latin typeface="Euclid Circular A"/>
              </a:rPr>
              <a:t>Standalone?</a:t>
            </a:r>
          </a:p>
          <a:p>
            <a:pPr lvl="1"/>
            <a:r>
              <a:rPr lang="en-US" dirty="0">
                <a:latin typeface="Euclid Circular A"/>
              </a:rPr>
              <a:t>Host app like Teams, SharePoint?</a:t>
            </a:r>
          </a:p>
          <a:p>
            <a:pPr lvl="1"/>
            <a:r>
              <a:rPr lang="en-US" dirty="0">
                <a:latin typeface="Euclid Circular A"/>
              </a:rPr>
              <a:t>Desktop, mobile, Kiosk device?</a:t>
            </a:r>
          </a:p>
          <a:p>
            <a:r>
              <a:rPr lang="en-US" dirty="0">
                <a:latin typeface="Euclid Circular A"/>
              </a:rPr>
              <a:t>Use cases – whom does it serve</a:t>
            </a:r>
          </a:p>
        </p:txBody>
      </p:sp>
    </p:spTree>
    <p:extLst>
      <p:ext uri="{BB962C8B-B14F-4D97-AF65-F5344CB8AC3E}">
        <p14:creationId xmlns:p14="http://schemas.microsoft.com/office/powerpoint/2010/main" val="345983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Design considerations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Colors: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A good practice is to layout a color palette for your component or your component library and then stick to this.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Use </a:t>
            </a:r>
            <a:r>
              <a:rPr lang="en-US" dirty="0">
                <a:solidFill>
                  <a:schemeClr val="bg1"/>
                </a:solidFill>
                <a:latin typeface="Euclid Circular A"/>
                <a:hlinkClick r:id="rId2"/>
              </a:rPr>
              <a:t>https://coolors.co</a:t>
            </a:r>
            <a:r>
              <a:rPr lang="en-US" dirty="0">
                <a:solidFill>
                  <a:schemeClr val="bg1"/>
                </a:solidFill>
                <a:latin typeface="Euclid Circular A"/>
              </a:rPr>
              <a:t>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To harmonize the look you can use the 60-30-10 rule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60% : primary color (dominant)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30% : secondary color (supporting)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Euclid Circular A"/>
              </a:rPr>
              <a:t>10% : accent color</a:t>
            </a:r>
          </a:p>
          <a:p>
            <a:r>
              <a:rPr lang="en-US" dirty="0">
                <a:solidFill>
                  <a:schemeClr val="bg1"/>
                </a:solidFill>
                <a:latin typeface="Euclid Circular A"/>
              </a:rPr>
              <a:t>Shapes &amp; Sizes: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rounded corners?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border thickness, width and height of your component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Euclid Circular A"/>
              </a:rPr>
              <a:t>media such as images, icons etc.</a:t>
            </a:r>
            <a:endParaRPr lang="en-US" dirty="0"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1436919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example: pop up</a:t>
            </a:r>
            <a:endParaRPr lang="en-DE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C31ECB-F707-A1C8-0F64-96FF4CBEF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4B6267C-AAA4-06F3-4610-063BAE0F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08" y="2181649"/>
            <a:ext cx="7458130" cy="38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components: example: Add flexibility with input properties</a:t>
            </a:r>
            <a:endParaRPr lang="en-DE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C31ECB-F707-A1C8-0F64-96FF4CBEF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808" y="2029249"/>
            <a:ext cx="7458130" cy="3867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3A845-BC1A-0D95-BBE4-773DFDAB5522}"/>
              </a:ext>
            </a:extLst>
          </p:cNvPr>
          <p:cNvSpPr txBox="1"/>
          <p:nvPr/>
        </p:nvSpPr>
        <p:spPr>
          <a:xfrm>
            <a:off x="757990" y="1651577"/>
            <a:ext cx="834573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the colors you want to use: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primaryColor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secondaryColor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`,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accentColor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Assign your color palette values to them as default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Create input properties for radius of buttons, standard width or height of controls you use, and more.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Euclid Circular A"/>
              </a:rPr>
              <a:t>The goal is to avoid hard coded values as you don't want to go over the entire component over and over just because someone requests 'just a tiny change' 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uclid Circular 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3145470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 to components: Fire custom events with Behaviour properties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Add a behavior property `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onClose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` (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boolean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) to our component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Add an `X` icon to the component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Assign the property to the **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** of the `X` icon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In your component instance, set the **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OnSelect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** property of your component to `Set(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, false)`</a:t>
            </a:r>
          </a:p>
          <a:p>
            <a:r>
              <a:rPr lang="en-US" sz="2800" dirty="0">
                <a:solidFill>
                  <a:schemeClr val="bg1"/>
                </a:solidFill>
                <a:latin typeface="Euclid Circular A"/>
              </a:rPr>
              <a:t>In your component instance, set the **Visible** property of your component to `</a:t>
            </a:r>
            <a:r>
              <a:rPr lang="en-US" sz="2800" dirty="0" err="1">
                <a:solidFill>
                  <a:schemeClr val="bg1"/>
                </a:solidFill>
                <a:latin typeface="Euclid Circular A"/>
              </a:rPr>
              <a:t>iscmpVisible</a:t>
            </a:r>
            <a:r>
              <a:rPr lang="en-US" sz="2800" dirty="0">
                <a:solidFill>
                  <a:schemeClr val="bg1"/>
                </a:solidFill>
                <a:latin typeface="Euclid Circular A"/>
              </a:rPr>
              <a:t>`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0F10EFD-029A-E290-FDDA-EDEA59755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64" y="5020613"/>
            <a:ext cx="3294908" cy="15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8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 to components: Content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Define input properties for every text, number, table, or image being displayed, such as</a:t>
            </a: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mainButtonContent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labelHeaderContent</a:t>
            </a:r>
            <a:endParaRPr lang="en-US" sz="2200" dirty="0">
              <a:solidFill>
                <a:schemeClr val="bg1"/>
              </a:solidFill>
              <a:latin typeface="Euclid Circular A"/>
            </a:endParaRPr>
          </a:p>
          <a:p>
            <a:pPr lvl="1"/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labelBodyContent</a:t>
            </a:r>
            <a:endParaRPr lang="en-US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252546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3947-BBD1-5544-B171-CF68BF16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6BC2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6A7A3-79AF-0B41-AF72-1F82DFA59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7213674" cy="3930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Intro &amp; logistics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Icebreaker: I want to learn THIS today ❄️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Performance – how to speed up your app</a:t>
            </a: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COFFEEBREAK ~ 10:30 – 11:00</a:t>
            </a:r>
          </a:p>
          <a:p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</a:rPr>
              <a:t>Accessibility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LUNCHBREAK  ~ 12:45 – 14:00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Multilanguage apps</a:t>
            </a: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COFFEEBREAK ~ 15:15 – 15:45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Responsive Apps</a:t>
            </a:r>
          </a:p>
          <a:p>
            <a:r>
              <a:rPr lang="en-US" sz="1200" dirty="0">
                <a:highlight>
                  <a:srgbClr val="FF00FF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END OF TUTORIAL ~ 17:00</a:t>
            </a:r>
          </a:p>
        </p:txBody>
      </p:sp>
    </p:spTree>
    <p:extLst>
      <p:ext uri="{BB962C8B-B14F-4D97-AF65-F5344CB8AC3E}">
        <p14:creationId xmlns:p14="http://schemas.microsoft.com/office/powerpoint/2010/main" val="656950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 to components: </a:t>
            </a:r>
            <a:r>
              <a:rPr lang="en-US" dirty="0"/>
              <a:t>return values to your app with output properties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If users interact with our components and we want to know *what* they did, we will need to return values from our component to the app. We do this with output properties.</a:t>
            </a:r>
          </a:p>
          <a:p>
            <a:r>
              <a:rPr lang="en-US" sz="2200" dirty="0">
                <a:solidFill>
                  <a:schemeClr val="bg1"/>
                </a:solidFill>
                <a:latin typeface="Euclid Circular A"/>
              </a:rPr>
              <a:t>For example, if our component contains a 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 control and we want to know the **Text** property of that in our app, we will need to create an output property, hook that to `</a:t>
            </a:r>
            <a:r>
              <a:rPr lang="en-US" sz="2200" dirty="0" err="1">
                <a:solidFill>
                  <a:schemeClr val="bg1"/>
                </a:solidFill>
                <a:latin typeface="Euclid Circular A"/>
              </a:rPr>
              <a:t>TextInput.Text</a:t>
            </a:r>
            <a:r>
              <a:rPr lang="en-US" sz="2200" dirty="0">
                <a:solidFill>
                  <a:schemeClr val="bg1"/>
                </a:solidFill>
                <a:latin typeface="Euclid Circular A"/>
              </a:rPr>
              <a:t>` and then use the Output property in the app to return that value.</a:t>
            </a:r>
            <a:endParaRPr lang="en-US" sz="24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371857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 a component: </a:t>
            </a:r>
            <a:r>
              <a:rPr lang="en-US" dirty="0"/>
              <a:t>the twitter menu</a:t>
            </a:r>
            <a:endParaRPr lang="en-DE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913D2F7-8157-5875-FA0C-AE7E9B71F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1" b="13235"/>
          <a:stretch/>
        </p:blipFill>
        <p:spPr>
          <a:xfrm>
            <a:off x="9241024" y="2032265"/>
            <a:ext cx="1931801" cy="3739886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88767D5F-63EA-2979-C92E-994836298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1" b="13266"/>
          <a:stretch/>
        </p:blipFill>
        <p:spPr>
          <a:xfrm>
            <a:off x="7103641" y="2032265"/>
            <a:ext cx="1818664" cy="3739886"/>
          </a:xfrm>
          <a:prstGeom prst="rect">
            <a:avLst/>
          </a:prstGeom>
        </p:spPr>
      </p:pic>
      <p:pic>
        <p:nvPicPr>
          <p:cNvPr id="8" name="Grafik 10">
            <a:extLst>
              <a:ext uri="{FF2B5EF4-FFF2-40B4-BE49-F238E27FC236}">
                <a16:creationId xmlns:a16="http://schemas.microsoft.com/office/drawing/2014/main" id="{1691EB73-3003-5CDF-4D55-D939DC7F3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79" b="13029"/>
          <a:stretch/>
        </p:blipFill>
        <p:spPr>
          <a:xfrm>
            <a:off x="4966889" y="2032265"/>
            <a:ext cx="1818033" cy="3739886"/>
          </a:xfrm>
          <a:prstGeom prst="rect">
            <a:avLst/>
          </a:prstGeom>
        </p:spPr>
      </p:pic>
      <p:pic>
        <p:nvPicPr>
          <p:cNvPr id="9" name="Grafik 12">
            <a:extLst>
              <a:ext uri="{FF2B5EF4-FFF2-40B4-BE49-F238E27FC236}">
                <a16:creationId xmlns:a16="http://schemas.microsoft.com/office/drawing/2014/main" id="{AED7FC93-07B3-24FB-0A7E-509775F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777" y="2032266"/>
            <a:ext cx="1597708" cy="37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470A71-2FE7-5A11-77D2-A3B4C8841825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Accessibility</a:t>
            </a:r>
          </a:p>
        </p:txBody>
      </p:sp>
      <p:pic>
        <p:nvPicPr>
          <p:cNvPr id="4" name="Graphic 3" descr="Person in wheelchair outline">
            <a:extLst>
              <a:ext uri="{FF2B5EF4-FFF2-40B4-BE49-F238E27FC236}">
                <a16:creationId xmlns:a16="http://schemas.microsoft.com/office/drawing/2014/main" id="{AFC124C3-8ECF-AB3E-2721-2CEE09D00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127" y="1901166"/>
            <a:ext cx="3055668" cy="30556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6869C8-8E22-548C-1412-5EEC46006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50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E78058-7D44-AC86-6BE2-2042558F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accessibility needs</a:t>
            </a:r>
            <a:endParaRPr lang="en-DE" dirty="0"/>
          </a:p>
        </p:txBody>
      </p:sp>
      <p:pic>
        <p:nvPicPr>
          <p:cNvPr id="9" name="Picture 8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1390A7B5-07B5-880F-6C28-9DF3ADC6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58675" y="1388714"/>
            <a:ext cx="3134150" cy="5055079"/>
          </a:xfrm>
          <a:prstGeom prst="rect">
            <a:avLst/>
          </a:prstGeom>
        </p:spPr>
      </p:pic>
      <p:sp>
        <p:nvSpPr>
          <p:cNvPr id="10" name="Rechteck 3">
            <a:extLst>
              <a:ext uri="{FF2B5EF4-FFF2-40B4-BE49-F238E27FC236}">
                <a16:creationId xmlns:a16="http://schemas.microsoft.com/office/drawing/2014/main" id="{ABBAE9C4-0256-2A2B-198A-03E03CDB6B65}"/>
              </a:ext>
            </a:extLst>
          </p:cNvPr>
          <p:cNvSpPr/>
          <p:nvPr/>
        </p:nvSpPr>
        <p:spPr>
          <a:xfrm>
            <a:off x="5438776" y="1581150"/>
            <a:ext cx="1485900" cy="2447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C145C-03CD-64AE-E2A6-24B00CB1881E}"/>
              </a:ext>
            </a:extLst>
          </p:cNvPr>
          <p:cNvSpPr txBox="1"/>
          <p:nvPr/>
        </p:nvSpPr>
        <p:spPr>
          <a:xfrm>
            <a:off x="5072927" y="6505424"/>
            <a:ext cx="27056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11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Source: https://inclusive.microsoft.design/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 have no users with disabilities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48406-3D6B-1E88-9C73-4EC3B7EAE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7" y="1700213"/>
            <a:ext cx="9136477" cy="4235450"/>
          </a:xfrm>
        </p:spPr>
        <p:txBody>
          <a:bodyPr>
            <a:normAutofit/>
          </a:bodyPr>
          <a:lstStyle/>
          <a:p>
            <a:pPr marL="714375" indent="-714375" algn="l">
              <a:spcAft>
                <a:spcPts val="3000"/>
              </a:spcAft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uclid Circular A"/>
              </a:rPr>
              <a:t>Situational disabilities</a:t>
            </a:r>
          </a:p>
          <a:p>
            <a:pPr marL="714375" indent="-714375" algn="l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Euclid Circular A"/>
              </a:rPr>
              <a:t>CONGRATULATIONS!</a:t>
            </a:r>
            <a:br>
              <a:rPr lang="en-US" sz="2400" dirty="0">
                <a:solidFill>
                  <a:schemeClr val="bg1"/>
                </a:solidFill>
                <a:latin typeface="Euclid Circular A"/>
              </a:rPr>
            </a:br>
            <a:r>
              <a:rPr lang="en-US" sz="2400" dirty="0">
                <a:solidFill>
                  <a:schemeClr val="bg1"/>
                </a:solidFill>
                <a:latin typeface="Euclid Circular A"/>
              </a:rPr>
              <a:t>You’ll make it impossible to employ someone with a disability</a:t>
            </a:r>
            <a:endParaRPr lang="en-US" sz="2800" dirty="0">
              <a:solidFill>
                <a:schemeClr val="bg1"/>
              </a:solidFill>
              <a:latin typeface="Euclid Circular A"/>
            </a:endParaRPr>
          </a:p>
        </p:txBody>
      </p:sp>
    </p:spTree>
    <p:extLst>
      <p:ext uri="{BB962C8B-B14F-4D97-AF65-F5344CB8AC3E}">
        <p14:creationId xmlns:p14="http://schemas.microsoft.com/office/powerpoint/2010/main" val="2270159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470A71-2FE7-5A11-77D2-A3B4C8841825}"/>
              </a:ext>
            </a:extLst>
          </p:cNvPr>
          <p:cNvSpPr txBox="1"/>
          <p:nvPr/>
        </p:nvSpPr>
        <p:spPr>
          <a:xfrm>
            <a:off x="1566862" y="2763321"/>
            <a:ext cx="567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‘But accessibility makes my apps look ugly 🙄’</a:t>
            </a:r>
          </a:p>
        </p:txBody>
      </p:sp>
      <p:pic>
        <p:nvPicPr>
          <p:cNvPr id="2" name="Graphic 1" descr="No Phones with solid fill">
            <a:extLst>
              <a:ext uri="{FF2B5EF4-FFF2-40B4-BE49-F238E27FC236}">
                <a16:creationId xmlns:a16="http://schemas.microsoft.com/office/drawing/2014/main" id="{536A607A-CA79-39A3-F543-9466C14E1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9724" y="1974165"/>
            <a:ext cx="3022879" cy="30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82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 have no users with disabilities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A9C83-8890-1FFC-AED4-C73A3A11F7FD}"/>
              </a:ext>
            </a:extLst>
          </p:cNvPr>
          <p:cNvSpPr txBox="1"/>
          <p:nvPr/>
        </p:nvSpPr>
        <p:spPr>
          <a:xfrm>
            <a:off x="233098" y="3938596"/>
            <a:ext cx="285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Improved experience for EVERYONE</a:t>
            </a:r>
          </a:p>
        </p:txBody>
      </p:sp>
      <p:pic>
        <p:nvPicPr>
          <p:cNvPr id="8" name="Graphic 7" descr="Group of people outline">
            <a:extLst>
              <a:ext uri="{FF2B5EF4-FFF2-40B4-BE49-F238E27FC236}">
                <a16:creationId xmlns:a16="http://schemas.microsoft.com/office/drawing/2014/main" id="{9DCD6801-5828-1A65-24D7-3F0D82E75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11" y="2651228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27378F-3CC6-5D7A-E34D-07A4BAEB1159}"/>
              </a:ext>
            </a:extLst>
          </p:cNvPr>
          <p:cNvCxnSpPr>
            <a:cxnSpLocks/>
          </p:cNvCxnSpPr>
          <p:nvPr/>
        </p:nvCxnSpPr>
        <p:spPr>
          <a:xfrm>
            <a:off x="3247889" y="2483909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Badge Tick outline">
            <a:extLst>
              <a:ext uri="{FF2B5EF4-FFF2-40B4-BE49-F238E27FC236}">
                <a16:creationId xmlns:a16="http://schemas.microsoft.com/office/drawing/2014/main" id="{33EC54AC-C2A2-7DC9-E283-30A67DB6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298" y="265122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A1F7F-7DB1-B587-5495-783E0CF62F8E}"/>
              </a:ext>
            </a:extLst>
          </p:cNvPr>
          <p:cNvSpPr txBox="1"/>
          <p:nvPr/>
        </p:nvSpPr>
        <p:spPr>
          <a:xfrm>
            <a:off x="3181959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More user-friendly</a:t>
            </a:r>
          </a:p>
        </p:txBody>
      </p:sp>
      <p:pic>
        <p:nvPicPr>
          <p:cNvPr id="12" name="Graphic 11" descr="Mop and bucket outline">
            <a:extLst>
              <a:ext uri="{FF2B5EF4-FFF2-40B4-BE49-F238E27FC236}">
                <a16:creationId xmlns:a16="http://schemas.microsoft.com/office/drawing/2014/main" id="{32462987-A41D-B8FC-2F07-081FE179B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069" y="26512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097A35-3E18-0882-91EF-A6B4A2BC1AD9}"/>
              </a:ext>
            </a:extLst>
          </p:cNvPr>
          <p:cNvSpPr txBox="1"/>
          <p:nvPr/>
        </p:nvSpPr>
        <p:spPr>
          <a:xfrm>
            <a:off x="6345835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Cleaner and simpler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A2ED8-626F-FDFF-6D8D-72205B8954EE}"/>
              </a:ext>
            </a:extLst>
          </p:cNvPr>
          <p:cNvSpPr txBox="1"/>
          <p:nvPr/>
        </p:nvSpPr>
        <p:spPr>
          <a:xfrm>
            <a:off x="9338173" y="4003572"/>
            <a:ext cx="285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Easier to fix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1B4C0-7AC4-1E62-33CB-5C4F394D9A93}"/>
              </a:ext>
            </a:extLst>
          </p:cNvPr>
          <p:cNvCxnSpPr>
            <a:cxnSpLocks/>
          </p:cNvCxnSpPr>
          <p:nvPr/>
        </p:nvCxnSpPr>
        <p:spPr>
          <a:xfrm>
            <a:off x="6001995" y="2475920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FDA006-02BF-0D9A-04E4-6204C6CB0B1B}"/>
              </a:ext>
            </a:extLst>
          </p:cNvPr>
          <p:cNvCxnSpPr>
            <a:cxnSpLocks/>
          </p:cNvCxnSpPr>
          <p:nvPr/>
        </p:nvCxnSpPr>
        <p:spPr>
          <a:xfrm>
            <a:off x="9543501" y="2483909"/>
            <a:ext cx="0" cy="2570691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Hammer outline">
            <a:extLst>
              <a:ext uri="{FF2B5EF4-FFF2-40B4-BE49-F238E27FC236}">
                <a16:creationId xmlns:a16="http://schemas.microsoft.com/office/drawing/2014/main" id="{63E06EB0-5A51-8986-DF1D-BF5DFB52EC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7886" y="2651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standards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F3F8A3-F738-3D78-72B3-988FECD84F1D}"/>
              </a:ext>
            </a:extLst>
          </p:cNvPr>
          <p:cNvSpPr txBox="1"/>
          <p:nvPr/>
        </p:nvSpPr>
        <p:spPr>
          <a:xfrm>
            <a:off x="3252486" y="2103841"/>
            <a:ext cx="6261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WCAG 2.2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52C613-DCA7-3DAB-75A8-C81898BCF47A}"/>
              </a:ext>
            </a:extLst>
          </p:cNvPr>
          <p:cNvSpPr txBox="1"/>
          <p:nvPr/>
        </p:nvSpPr>
        <p:spPr>
          <a:xfrm>
            <a:off x="2332297" y="3550391"/>
            <a:ext cx="7685590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Web Content Accessibility Guidelines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8BD55-7A3B-2C6E-974F-BA6DB2C58F76}"/>
              </a:ext>
            </a:extLst>
          </p:cNvPr>
          <p:cNvSpPr txBox="1"/>
          <p:nvPr/>
        </p:nvSpPr>
        <p:spPr>
          <a:xfrm>
            <a:off x="2942138" y="4442313"/>
            <a:ext cx="6963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https://www.w3.org/WAI/standards-guidelines/wcag/</a:t>
            </a:r>
          </a:p>
        </p:txBody>
      </p:sp>
    </p:spTree>
    <p:extLst>
      <p:ext uri="{BB962C8B-B14F-4D97-AF65-F5344CB8AC3E}">
        <p14:creationId xmlns:p14="http://schemas.microsoft.com/office/powerpoint/2010/main" val="31218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Accessibility in Power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59EB3-960F-EC69-61CD-2E29A5CDC15C}"/>
              </a:ext>
            </a:extLst>
          </p:cNvPr>
          <p:cNvSpPr txBox="1"/>
          <p:nvPr/>
        </p:nvSpPr>
        <p:spPr>
          <a:xfrm>
            <a:off x="5463395" y="1647515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730EA2-85BD-A388-B2E6-34AE200B2CC4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solidFill>
              <a:srgbClr val="76BC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27803C-AC13-96B1-DDD6-BC6929A30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8D8B-0973-105A-48F7-233021BB6CD6}"/>
              </a:ext>
            </a:extLst>
          </p:cNvPr>
          <p:cNvSpPr txBox="1"/>
          <p:nvPr/>
        </p:nvSpPr>
        <p:spPr>
          <a:xfrm>
            <a:off x="5463395" y="2958703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Alt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8487D-8C21-7CA4-08BE-58C9764AF2CF}"/>
              </a:ext>
            </a:extLst>
          </p:cNvPr>
          <p:cNvSpPr txBox="1"/>
          <p:nvPr/>
        </p:nvSpPr>
        <p:spPr>
          <a:xfrm>
            <a:off x="5463395" y="5581082"/>
            <a:ext cx="3729268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Accessibility checker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48C7-BF25-42C5-15ED-A69121B92B3D}"/>
              </a:ext>
            </a:extLst>
          </p:cNvPr>
          <p:cNvSpPr txBox="1"/>
          <p:nvPr/>
        </p:nvSpPr>
        <p:spPr>
          <a:xfrm>
            <a:off x="5463395" y="3614297"/>
            <a:ext cx="339805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C2C46-E83D-DF7C-3BEB-381B255A4AA9}"/>
              </a:ext>
            </a:extLst>
          </p:cNvPr>
          <p:cNvSpPr txBox="1"/>
          <p:nvPr/>
        </p:nvSpPr>
        <p:spPr>
          <a:xfrm>
            <a:off x="5463395" y="4269892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Focused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A93D0-2E32-95A7-33CC-A39EB7CA2590}"/>
              </a:ext>
            </a:extLst>
          </p:cNvPr>
          <p:cNvSpPr txBox="1"/>
          <p:nvPr/>
        </p:nvSpPr>
        <p:spPr>
          <a:xfrm>
            <a:off x="5463395" y="4925487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Logical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2A14D-B672-5997-D58C-9F9F34587A78}"/>
              </a:ext>
            </a:extLst>
          </p:cNvPr>
          <p:cNvSpPr txBox="1"/>
          <p:nvPr/>
        </p:nvSpPr>
        <p:spPr>
          <a:xfrm>
            <a:off x="5463395" y="2303109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Easy to understand </a:t>
            </a:r>
          </a:p>
        </p:txBody>
      </p:sp>
    </p:spTree>
    <p:extLst>
      <p:ext uri="{BB962C8B-B14F-4D97-AF65-F5344CB8AC3E}">
        <p14:creationId xmlns:p14="http://schemas.microsoft.com/office/powerpoint/2010/main" val="42878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important accessibility concepts in Canvas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24907-B4F9-CFEC-B35F-82AC4929424F}"/>
              </a:ext>
            </a:extLst>
          </p:cNvPr>
          <p:cNvSpPr txBox="1"/>
          <p:nvPr/>
        </p:nvSpPr>
        <p:spPr>
          <a:xfrm>
            <a:off x="5463394" y="2108958"/>
            <a:ext cx="529919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Color contrasts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6B937E-7B72-9CB7-BFE9-C58979B2F46D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CC6BDA88-2B7D-6A31-2DDC-97292F1F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C78BE7-4569-3D56-6B28-13C23D308445}"/>
              </a:ext>
            </a:extLst>
          </p:cNvPr>
          <p:cNvSpPr txBox="1"/>
          <p:nvPr/>
        </p:nvSpPr>
        <p:spPr>
          <a:xfrm>
            <a:off x="5463394" y="3380733"/>
            <a:ext cx="5299195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Use of screen readers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261E0-5C90-C9F9-B7ED-FCF77576918D}"/>
              </a:ext>
            </a:extLst>
          </p:cNvPr>
          <p:cNvSpPr txBox="1"/>
          <p:nvPr/>
        </p:nvSpPr>
        <p:spPr>
          <a:xfrm>
            <a:off x="5463394" y="4669702"/>
            <a:ext cx="58514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Keyboard navigation</a:t>
            </a:r>
          </a:p>
        </p:txBody>
      </p:sp>
    </p:spTree>
    <p:extLst>
      <p:ext uri="{BB962C8B-B14F-4D97-AF65-F5344CB8AC3E}">
        <p14:creationId xmlns:p14="http://schemas.microsoft.com/office/powerpoint/2010/main" val="570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62D8-F526-04B6-54F4-10890F9BB1C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Power Apps Design, Performance, and Accessibility Masterclass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7B10-1BBA-3FA9-871D-FE2CFBA942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3EFC1-BF61-45E4-68FA-EC532B0D2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579" y="2315909"/>
            <a:ext cx="10661146" cy="3619753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https://github.com/LuiseFreese/PowerApps-EPPC23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(it works now!)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WIFI: EPPC23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Password: EPPCDub23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338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contrast: examples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B28EA5A3-6BE8-5F71-BC54-361974E3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995487"/>
            <a:ext cx="6515100" cy="375590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CA173A33-5A18-E9FE-CF6B-EEA83B198DE7}"/>
              </a:ext>
            </a:extLst>
          </p:cNvPr>
          <p:cNvSpPr txBox="1"/>
          <p:nvPr/>
        </p:nvSpPr>
        <p:spPr>
          <a:xfrm>
            <a:off x="3209381" y="6053208"/>
            <a:ext cx="5773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11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Source: https://www.csun.edu/universal-design-center/web-accessibility-criteria-color-contrast</a:t>
            </a: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5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F5E1B-439C-84BE-ADAA-B3AB9F9377DA}"/>
              </a:ext>
            </a:extLst>
          </p:cNvPr>
          <p:cNvSpPr txBox="1"/>
          <p:nvPr/>
        </p:nvSpPr>
        <p:spPr>
          <a:xfrm>
            <a:off x="504053" y="414207"/>
            <a:ext cx="11354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Color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76BC21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 contrast: guidelines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4523916-B8C4-59B1-455F-0BF94FD6B46D}"/>
              </a:ext>
            </a:extLst>
          </p:cNvPr>
          <p:cNvSpPr txBox="1"/>
          <p:nvPr/>
        </p:nvSpPr>
        <p:spPr>
          <a:xfrm>
            <a:off x="504053" y="1632708"/>
            <a:ext cx="11354572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For AAA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conformance rating you need a contrast ratio of 4.5:1 for large text and 7:1 for regular text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9363A-0517-6A6A-B156-EE0CA87C5B7B}"/>
              </a:ext>
            </a:extLst>
          </p:cNvPr>
          <p:cNvSpPr txBox="1"/>
          <p:nvPr/>
        </p:nvSpPr>
        <p:spPr>
          <a:xfrm>
            <a:off x="504053" y="38576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A72A2A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A72A2A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3:1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A72A2A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A05A5E-09C1-7A79-E79D-3524D22D9C5D}"/>
              </a:ext>
            </a:extLst>
          </p:cNvPr>
          <p:cNvSpPr txBox="1"/>
          <p:nvPr/>
        </p:nvSpPr>
        <p:spPr>
          <a:xfrm>
            <a:off x="504053" y="4312887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CD474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CD474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4.5:1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CD4747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8BA6188-FE94-5E52-9DD2-C94BCB92EF84}"/>
              </a:ext>
            </a:extLst>
          </p:cNvPr>
          <p:cNvSpPr txBox="1"/>
          <p:nvPr/>
        </p:nvSpPr>
        <p:spPr>
          <a:xfrm>
            <a:off x="504053" y="4768149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DF777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DF7777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7:1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DF7777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460CA25-A60F-9407-E4E5-C1F2FF7F2883}"/>
              </a:ext>
            </a:extLst>
          </p:cNvPr>
          <p:cNvSpPr txBox="1"/>
          <p:nvPr/>
        </p:nvSpPr>
        <p:spPr>
          <a:xfrm>
            <a:off x="504053" y="57666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Use online contrast checkers or your browser dev tools!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6E6154B-A646-9A43-2078-A7672C850EAF}"/>
              </a:ext>
            </a:extLst>
          </p:cNvPr>
          <p:cNvSpPr txBox="1"/>
          <p:nvPr/>
        </p:nvSpPr>
        <p:spPr>
          <a:xfrm>
            <a:off x="504053" y="3443924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5E0808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This is a contrast ratio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srgbClr val="5E0808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1.5:1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5E0808"/>
              </a:solidFill>
              <a:effectLst/>
              <a:uLnTx/>
              <a:uFillTx/>
              <a:latin typeface="Euclid Circular A Light" panose="020B0304000000000000" pitchFamily="34" charset="0"/>
              <a:ea typeface="Euclid Circular A Light" panose="020B0304000000000000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92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F5D06-0D95-BA94-9B24-4521826A3FD2}"/>
              </a:ext>
            </a:extLst>
          </p:cNvPr>
          <p:cNvSpPr txBox="1"/>
          <p:nvPr/>
        </p:nvSpPr>
        <p:spPr>
          <a:xfrm>
            <a:off x="1074566" y="1563514"/>
            <a:ext cx="95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Ctrl + Shift + U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C51EAAF-2F0F-66BD-A39A-C9F0F5FFDFEC}"/>
              </a:ext>
            </a:extLst>
          </p:cNvPr>
          <p:cNvSpPr txBox="1"/>
          <p:nvPr/>
        </p:nvSpPr>
        <p:spPr>
          <a:xfrm>
            <a:off x="2608525" y="2917730"/>
            <a:ext cx="697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(Microsoft Edge)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4C80C76-FB22-279C-3EDC-64C85934FAD6}"/>
              </a:ext>
            </a:extLst>
          </p:cNvPr>
          <p:cNvSpPr txBox="1"/>
          <p:nvPr/>
        </p:nvSpPr>
        <p:spPr>
          <a:xfrm>
            <a:off x="1074566" y="3348617"/>
            <a:ext cx="95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Ctrl + Win + N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2FD7006-69D9-10D2-12B5-00B3A16C87F2}"/>
              </a:ext>
            </a:extLst>
          </p:cNvPr>
          <p:cNvSpPr txBox="1"/>
          <p:nvPr/>
        </p:nvSpPr>
        <p:spPr>
          <a:xfrm>
            <a:off x="2608525" y="4702833"/>
            <a:ext cx="6974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(Windows)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38567537-BEC6-7EA4-4259-BD7BA80F1A1D}"/>
              </a:ext>
            </a:extLst>
          </p:cNvPr>
          <p:cNvSpPr txBox="1"/>
          <p:nvPr/>
        </p:nvSpPr>
        <p:spPr>
          <a:xfrm>
            <a:off x="0" y="57614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B" panose="020B0804000000000000" pitchFamily="34" charset="0"/>
                <a:ea typeface="Euclid Circular B" panose="020B0804000000000000" pitchFamily="34" charset="0"/>
                <a:cs typeface="+mn-cs"/>
              </a:rPr>
              <a:t>Even better: ask someone who actually uses a screen reader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2515C83-4649-930A-8B7E-8D4F2DC4A491}"/>
              </a:ext>
            </a:extLst>
          </p:cNvPr>
          <p:cNvCxnSpPr>
            <a:cxnSpLocks/>
          </p:cNvCxnSpPr>
          <p:nvPr/>
        </p:nvCxnSpPr>
        <p:spPr>
          <a:xfrm flipV="1">
            <a:off x="2143125" y="2057400"/>
            <a:ext cx="7524750" cy="8603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8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accessible labels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FBD034F2-B7B1-55DB-940B-E9996A6B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809750"/>
            <a:ext cx="6734175" cy="3238500"/>
          </a:xfrm>
          <a:prstGeom prst="rect">
            <a:avLst/>
          </a:prstGeom>
        </p:spPr>
      </p:pic>
      <p:sp>
        <p:nvSpPr>
          <p:cNvPr id="4" name="Rechteck 10">
            <a:extLst>
              <a:ext uri="{FF2B5EF4-FFF2-40B4-BE49-F238E27FC236}">
                <a16:creationId xmlns:a16="http://schemas.microsoft.com/office/drawing/2014/main" id="{46E9E3F6-C986-BFB2-EE6C-D5BAAB196FE9}"/>
              </a:ext>
            </a:extLst>
          </p:cNvPr>
          <p:cNvSpPr/>
          <p:nvPr/>
        </p:nvSpPr>
        <p:spPr>
          <a:xfrm>
            <a:off x="6572250" y="3228976"/>
            <a:ext cx="2819400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screen names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6747D696-C840-4E94-7613-40741C11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1781175"/>
            <a:ext cx="2657475" cy="4419600"/>
          </a:xfrm>
          <a:prstGeom prst="rect">
            <a:avLst/>
          </a:prstGeom>
        </p:spPr>
      </p:pic>
      <p:sp>
        <p:nvSpPr>
          <p:cNvPr id="6" name="Rechteck 11">
            <a:extLst>
              <a:ext uri="{FF2B5EF4-FFF2-40B4-BE49-F238E27FC236}">
                <a16:creationId xmlns:a16="http://schemas.microsoft.com/office/drawing/2014/main" id="{E2E1146F-F5A8-9A24-3249-A5C2864535A4}"/>
              </a:ext>
            </a:extLst>
          </p:cNvPr>
          <p:cNvSpPr/>
          <p:nvPr/>
        </p:nvSpPr>
        <p:spPr>
          <a:xfrm>
            <a:off x="4681537" y="1781175"/>
            <a:ext cx="2657475" cy="1209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6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 readers: use galleries to provide context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5CD07F99-6541-C41F-B2FC-17EBBE76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1781175"/>
            <a:ext cx="2019300" cy="4914900"/>
          </a:xfrm>
          <a:prstGeom prst="rect">
            <a:avLst/>
          </a:prstGeom>
        </p:spPr>
      </p:pic>
      <p:sp>
        <p:nvSpPr>
          <p:cNvPr id="4" name="Rechteck 5">
            <a:extLst>
              <a:ext uri="{FF2B5EF4-FFF2-40B4-BE49-F238E27FC236}">
                <a16:creationId xmlns:a16="http://schemas.microsoft.com/office/drawing/2014/main" id="{E16C36BF-67B8-16AD-A6D6-94DA81AD1741}"/>
              </a:ext>
            </a:extLst>
          </p:cNvPr>
          <p:cNvSpPr/>
          <p:nvPr/>
        </p:nvSpPr>
        <p:spPr>
          <a:xfrm>
            <a:off x="4562475" y="2209800"/>
            <a:ext cx="1762125" cy="3781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2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</a:t>
            </a:r>
          </a:p>
        </p:txBody>
      </p:sp>
      <p:pic>
        <p:nvPicPr>
          <p:cNvPr id="5" name="Grafik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A0AB408E-D20A-F24F-0D9C-6EC3B0C5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507332"/>
            <a:ext cx="2264387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5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navigation: focused borders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A065F6A6-AEAD-89C0-4B39-E2F8FF39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2709862"/>
            <a:ext cx="5476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Keyboard navigation: </a:t>
            </a:r>
            <a:r>
              <a:rPr lang="en-US" dirty="0" err="1"/>
              <a:t>TabIndex</a:t>
            </a:r>
            <a:endParaRPr lang="en-US" dirty="0"/>
          </a:p>
        </p:txBody>
      </p:sp>
      <p:pic>
        <p:nvPicPr>
          <p:cNvPr id="4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61B20C21-C9E7-2CE0-B68D-CF032696C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7" y="2091810"/>
            <a:ext cx="3400425" cy="23812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FE050A1-C04C-F696-D7E8-DC63D2116A61}"/>
              </a:ext>
            </a:extLst>
          </p:cNvPr>
          <p:cNvSpPr txBox="1"/>
          <p:nvPr/>
        </p:nvSpPr>
        <p:spPr>
          <a:xfrm>
            <a:off x="504053" y="5267127"/>
            <a:ext cx="11354572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Only use 0 (accessible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via Tab 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  <a:sym typeface="Wingdings" panose="05000000000000000000" pitchFamily="2" charset="2"/>
              </a:rPr>
              <a:t> everything that </a:t>
            </a:r>
            <a:r>
              <a:rPr lang="en-US" sz="32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  <a:sym typeface="Wingdings" panose="05000000000000000000" pitchFamily="2" charset="2"/>
              </a:rPr>
              <a:t>is 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  <a:sym typeface="Wingdings" panose="05000000000000000000" pitchFamily="2" charset="2"/>
              </a:rPr>
              <a:t>clickable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And</a:t>
            </a:r>
            <a:r>
              <a:rPr lang="en-US" sz="3200">
                <a:solidFill>
                  <a:prstClr val="white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 -1 (not accessible via Tab)</a:t>
            </a:r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D50744F9-6FB9-88DD-59B0-7FB4BDE6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" y="2314597"/>
            <a:ext cx="32480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Keyboard navigation: Order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6BD255A-77A9-E2C4-1BA3-78CB36B32879}"/>
              </a:ext>
            </a:extLst>
          </p:cNvPr>
          <p:cNvSpPr txBox="1"/>
          <p:nvPr/>
        </p:nvSpPr>
        <p:spPr>
          <a:xfrm>
            <a:off x="504053" y="16518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Follows Y-Values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your controls</a:t>
            </a:r>
            <a:endParaRPr lang="en-US" sz="3200" dirty="0">
              <a:solidFill>
                <a:prstClr val="white"/>
              </a:solidFill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  <p:pic>
        <p:nvPicPr>
          <p:cNvPr id="7" name="Grafik 7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FAB2BA1A-791B-CCA6-CB72-A7A8F0CF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8" y="2959288"/>
            <a:ext cx="88582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2894EF-18F8-C54D-B7D9-EB3DF31B80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8071-1A72-B44E-82DC-255E76BC78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8C5E3-8A6D-A44D-BF28-D62711E4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76BC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35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Galleries and Containers will help you!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6BD255A-77A9-E2C4-1BA3-78CB36B32879}"/>
              </a:ext>
            </a:extLst>
          </p:cNvPr>
          <p:cNvSpPr txBox="1"/>
          <p:nvPr/>
        </p:nvSpPr>
        <p:spPr>
          <a:xfrm>
            <a:off x="504053" y="1651825"/>
            <a:ext cx="11354572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Follows Y-Values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 Light" panose="020B0304000000000000" pitchFamily="34" charset="0"/>
                <a:ea typeface="Euclid Circular A Light" panose="020B0304000000000000" pitchFamily="34" charset="0"/>
                <a:cs typeface="+mn-cs"/>
              </a:rPr>
              <a:t> of your controls</a:t>
            </a:r>
            <a:endParaRPr lang="en-US" sz="3200" dirty="0">
              <a:solidFill>
                <a:prstClr val="white"/>
              </a:solidFill>
              <a:latin typeface="Euclid Circular A Light" panose="020B0304000000000000" pitchFamily="34" charset="0"/>
              <a:ea typeface="Euclid Circular A Light" panose="020B0304000000000000" pitchFamily="34" charset="0"/>
            </a:endParaRPr>
          </a:p>
        </p:txBody>
      </p:sp>
      <p:pic>
        <p:nvPicPr>
          <p:cNvPr id="5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5BFD567D-63B5-5BA3-276F-7810E8C0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3" y="2554683"/>
            <a:ext cx="96964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Accessibility: things to consider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EE26B1-89EF-ACB6-C898-8EE187C4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934831"/>
            <a:ext cx="7439025" cy="39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30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Accessibility: things to consider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3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43CC43E-0EAB-A44C-AF1B-1BE7A3EDD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626412"/>
            <a:ext cx="8982770" cy="50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56869C8-8E22-548C-1412-5EEC4600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830" y="2781632"/>
            <a:ext cx="671538" cy="671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B2027-BB95-FA5B-CB99-E90620FDB5C2}"/>
              </a:ext>
            </a:extLst>
          </p:cNvPr>
          <p:cNvSpPr txBox="1"/>
          <p:nvPr/>
        </p:nvSpPr>
        <p:spPr>
          <a:xfrm>
            <a:off x="1566862" y="2763321"/>
            <a:ext cx="567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clid Circular A" panose="020B0804000000000000" pitchFamily="34" charset="0"/>
                <a:ea typeface="Euclid Circular A" panose="020B0804000000000000" pitchFamily="34" charset="0"/>
                <a:cs typeface="+mn-cs"/>
              </a:rPr>
              <a:t>Container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25FEA8E3-E90A-4A7D-DAA9-225EB316F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6199" y="1763947"/>
            <a:ext cx="2706633" cy="27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3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Responsive design on twitter homepage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E82C8F50-D15B-F8FC-F36F-982D313BA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r="16978" b="20714"/>
          <a:stretch/>
        </p:blipFill>
        <p:spPr>
          <a:xfrm>
            <a:off x="4221368" y="1675468"/>
            <a:ext cx="3364961" cy="147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FB888BDE-A5FA-FD9B-D629-F0BE887B2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9" r="15026" b="21884"/>
          <a:stretch/>
        </p:blipFill>
        <p:spPr>
          <a:xfrm>
            <a:off x="4221368" y="5221335"/>
            <a:ext cx="6138589" cy="1482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32994C78-F4F2-1921-BF66-3E45ACD5C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9" b="13156"/>
          <a:stretch/>
        </p:blipFill>
        <p:spPr>
          <a:xfrm>
            <a:off x="4221368" y="3408306"/>
            <a:ext cx="5490939" cy="1551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12">
            <a:extLst>
              <a:ext uri="{FF2B5EF4-FFF2-40B4-BE49-F238E27FC236}">
                <a16:creationId xmlns:a16="http://schemas.microsoft.com/office/drawing/2014/main" id="{57A768DB-8852-086D-2BD0-EBFA00B79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54" y="2295527"/>
            <a:ext cx="2125074" cy="37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9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78" y="490584"/>
            <a:ext cx="10728157" cy="725738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Identify the main containers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3FCBDBB-30A6-C491-4263-E3CF4E8101FC}"/>
              </a:ext>
            </a:extLst>
          </p:cNvPr>
          <p:cNvSpPr/>
          <p:nvPr/>
        </p:nvSpPr>
        <p:spPr>
          <a:xfrm>
            <a:off x="3695700" y="3514726"/>
            <a:ext cx="1114425" cy="4000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0" name="Grafik 20">
            <a:extLst>
              <a:ext uri="{FF2B5EF4-FFF2-40B4-BE49-F238E27FC236}">
                <a16:creationId xmlns:a16="http://schemas.microsoft.com/office/drawing/2014/main" id="{4D3A707A-7CE0-7770-3BAE-F3909F7B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718"/>
            <a:ext cx="12192000" cy="5537200"/>
          </a:xfrm>
          <a:prstGeom prst="rect">
            <a:avLst/>
          </a:prstGeom>
        </p:spPr>
      </p:pic>
      <p:sp>
        <p:nvSpPr>
          <p:cNvPr id="11" name="Rechteck 9">
            <a:extLst>
              <a:ext uri="{FF2B5EF4-FFF2-40B4-BE49-F238E27FC236}">
                <a16:creationId xmlns:a16="http://schemas.microsoft.com/office/drawing/2014/main" id="{FD3E2719-3E55-3967-372F-8F0564D5046D}"/>
              </a:ext>
            </a:extLst>
          </p:cNvPr>
          <p:cNvSpPr/>
          <p:nvPr/>
        </p:nvSpPr>
        <p:spPr>
          <a:xfrm>
            <a:off x="2011529" y="1401718"/>
            <a:ext cx="1777966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2" name="Rechteck 10">
            <a:extLst>
              <a:ext uri="{FF2B5EF4-FFF2-40B4-BE49-F238E27FC236}">
                <a16:creationId xmlns:a16="http://schemas.microsoft.com/office/drawing/2014/main" id="{E00ECFFD-B40A-8E79-AAB5-C90EB6625940}"/>
              </a:ext>
            </a:extLst>
          </p:cNvPr>
          <p:cNvSpPr/>
          <p:nvPr/>
        </p:nvSpPr>
        <p:spPr>
          <a:xfrm>
            <a:off x="3789495" y="1401718"/>
            <a:ext cx="3830505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middle</a:t>
            </a: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id="{107D2B22-1B50-9224-69A7-EC8527D61593}"/>
              </a:ext>
            </a:extLst>
          </p:cNvPr>
          <p:cNvSpPr/>
          <p:nvPr/>
        </p:nvSpPr>
        <p:spPr>
          <a:xfrm>
            <a:off x="7751895" y="1401718"/>
            <a:ext cx="2277930" cy="5537200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A87A58A-2FF6-4D4D-F01A-BEFFF86D7994}"/>
              </a:ext>
            </a:extLst>
          </p:cNvPr>
          <p:cNvSpPr/>
          <p:nvPr/>
        </p:nvSpPr>
        <p:spPr>
          <a:xfrm>
            <a:off x="9397966" y="6601555"/>
            <a:ext cx="2619105" cy="337363"/>
          </a:xfrm>
          <a:prstGeom prst="rect">
            <a:avLst/>
          </a:prstGeom>
          <a:solidFill>
            <a:srgbClr val="838088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0000"/>
                </a:solidFill>
              </a:rPr>
              <a:t>messages</a:t>
            </a:r>
          </a:p>
        </p:txBody>
      </p:sp>
      <p:cxnSp>
        <p:nvCxnSpPr>
          <p:cNvPr id="15" name="Gerade Verbindung mit Pfeil 22">
            <a:extLst>
              <a:ext uri="{FF2B5EF4-FFF2-40B4-BE49-F238E27FC236}">
                <a16:creationId xmlns:a16="http://schemas.microsoft.com/office/drawing/2014/main" id="{F3BEA777-C9A6-5F57-0038-B1090220B297}"/>
              </a:ext>
            </a:extLst>
          </p:cNvPr>
          <p:cNvCxnSpPr/>
          <p:nvPr/>
        </p:nvCxnSpPr>
        <p:spPr>
          <a:xfrm>
            <a:off x="0" y="2895600"/>
            <a:ext cx="201152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23">
            <a:extLst>
              <a:ext uri="{FF2B5EF4-FFF2-40B4-BE49-F238E27FC236}">
                <a16:creationId xmlns:a16="http://schemas.microsoft.com/office/drawing/2014/main" id="{AE0D3AEB-56C6-1914-824B-CBEEB26385E4}"/>
              </a:ext>
            </a:extLst>
          </p:cNvPr>
          <p:cNvCxnSpPr/>
          <p:nvPr/>
        </p:nvCxnSpPr>
        <p:spPr>
          <a:xfrm>
            <a:off x="10029825" y="2895600"/>
            <a:ext cx="201152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25">
            <a:extLst>
              <a:ext uri="{FF2B5EF4-FFF2-40B4-BE49-F238E27FC236}">
                <a16:creationId xmlns:a16="http://schemas.microsoft.com/office/drawing/2014/main" id="{5F456D9E-A81C-CCC3-5EE9-92BD91CEFECE}"/>
              </a:ext>
            </a:extLst>
          </p:cNvPr>
          <p:cNvCxnSpPr/>
          <p:nvPr/>
        </p:nvCxnSpPr>
        <p:spPr>
          <a:xfrm>
            <a:off x="7686675" y="1401718"/>
            <a:ext cx="0" cy="553720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A316-DF47-10DE-F272-483B5ACF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Responsive design on twitter homepage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Grafik 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492AA49C-1147-DE99-90B3-E6D460A3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1" y="1388395"/>
            <a:ext cx="7833085" cy="4929263"/>
          </a:xfrm>
          <a:prstGeom prst="rect">
            <a:avLst/>
          </a:prstGeom>
        </p:spPr>
      </p:pic>
      <p:sp>
        <p:nvSpPr>
          <p:cNvPr id="8" name="Rechteck 10">
            <a:extLst>
              <a:ext uri="{FF2B5EF4-FFF2-40B4-BE49-F238E27FC236}">
                <a16:creationId xmlns:a16="http://schemas.microsoft.com/office/drawing/2014/main" id="{65C23E34-9979-A605-4500-7A9C0AB2014A}"/>
              </a:ext>
            </a:extLst>
          </p:cNvPr>
          <p:cNvSpPr/>
          <p:nvPr/>
        </p:nvSpPr>
        <p:spPr>
          <a:xfrm>
            <a:off x="1354551" y="1388394"/>
            <a:ext cx="7833084" cy="4929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4F4E9FBD-D055-DF48-5634-DD90DD66E865}"/>
              </a:ext>
            </a:extLst>
          </p:cNvPr>
          <p:cNvSpPr/>
          <p:nvPr/>
        </p:nvSpPr>
        <p:spPr>
          <a:xfrm>
            <a:off x="2250405" y="1826305"/>
            <a:ext cx="6210301" cy="3276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13">
            <a:extLst>
              <a:ext uri="{FF2B5EF4-FFF2-40B4-BE49-F238E27FC236}">
                <a16:creationId xmlns:a16="http://schemas.microsoft.com/office/drawing/2014/main" id="{084D570C-0B64-8D45-E11A-DC8566237E01}"/>
              </a:ext>
            </a:extLst>
          </p:cNvPr>
          <p:cNvSpPr/>
          <p:nvPr/>
        </p:nvSpPr>
        <p:spPr>
          <a:xfrm>
            <a:off x="2402806" y="2359704"/>
            <a:ext cx="5886450" cy="172402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4">
            <a:extLst>
              <a:ext uri="{FF2B5EF4-FFF2-40B4-BE49-F238E27FC236}">
                <a16:creationId xmlns:a16="http://schemas.microsoft.com/office/drawing/2014/main" id="{9C20727A-2F6E-3C92-61F5-E98AD6852DAA}"/>
              </a:ext>
            </a:extLst>
          </p:cNvPr>
          <p:cNvSpPr/>
          <p:nvPr/>
        </p:nvSpPr>
        <p:spPr>
          <a:xfrm>
            <a:off x="2888581" y="2435904"/>
            <a:ext cx="5295900" cy="155257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5">
            <a:extLst>
              <a:ext uri="{FF2B5EF4-FFF2-40B4-BE49-F238E27FC236}">
                <a16:creationId xmlns:a16="http://schemas.microsoft.com/office/drawing/2014/main" id="{39CE30E3-3ED3-79A6-F771-57EC9281CAB0}"/>
              </a:ext>
            </a:extLst>
          </p:cNvPr>
          <p:cNvSpPr/>
          <p:nvPr/>
        </p:nvSpPr>
        <p:spPr>
          <a:xfrm>
            <a:off x="2402805" y="4521639"/>
            <a:ext cx="5886450" cy="50030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6">
            <a:extLst>
              <a:ext uri="{FF2B5EF4-FFF2-40B4-BE49-F238E27FC236}">
                <a16:creationId xmlns:a16="http://schemas.microsoft.com/office/drawing/2014/main" id="{B3225994-41AF-6877-E5A6-4C40A49D8326}"/>
              </a:ext>
            </a:extLst>
          </p:cNvPr>
          <p:cNvSpPr/>
          <p:nvPr/>
        </p:nvSpPr>
        <p:spPr>
          <a:xfrm>
            <a:off x="2450431" y="4641073"/>
            <a:ext cx="2114550" cy="31871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17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7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1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60F-0E05-BC91-C9AE-4C7C3C77A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Euclid Circular A"/>
              </a:rPr>
              <a:t>Todays exercises: build twitter</a:t>
            </a:r>
            <a:endParaRPr lang="en-DE">
              <a:solidFill>
                <a:schemeClr val="bg1"/>
              </a:solidFill>
              <a:latin typeface="Euclid Circular A"/>
            </a:endParaRPr>
          </a:p>
        </p:txBody>
      </p:sp>
      <p:pic>
        <p:nvPicPr>
          <p:cNvPr id="7" name="Grafik 6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817D5AF7-F915-AA1D-2171-C03C5D4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799"/>
            <a:ext cx="12192000" cy="54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ight trail using fire">
            <a:extLst>
              <a:ext uri="{FF2B5EF4-FFF2-40B4-BE49-F238E27FC236}">
                <a16:creationId xmlns:a16="http://schemas.microsoft.com/office/drawing/2014/main" id="{3D72385A-E7C2-92C2-77A4-32AED1F5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590" b="101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67B77-11A8-618A-D598-7E0B517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Euclid Circular B"/>
                <a:cs typeface="+mn-cs"/>
              </a:rPr>
              <a:t>What 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33375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lash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in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l">
          <a:defRPr sz="2400" dirty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nd Sc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1873</Words>
  <Application>Microsoft Office PowerPoint</Application>
  <PresentationFormat>Widescreen</PresentationFormat>
  <Paragraphs>291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Euclid Circular A</vt:lpstr>
      <vt:lpstr>Euclid Circular A Light</vt:lpstr>
      <vt:lpstr>Euclid Circular B</vt:lpstr>
      <vt:lpstr>PT Sans</vt:lpstr>
      <vt:lpstr>Roboto</vt:lpstr>
      <vt:lpstr>1_Office Theme</vt:lpstr>
      <vt:lpstr>Splash Screen</vt:lpstr>
      <vt:lpstr>Blank Slide</vt:lpstr>
      <vt:lpstr>Main Content</vt:lpstr>
      <vt:lpstr>End Screen</vt:lpstr>
      <vt:lpstr>PowerPoint Presentation</vt:lpstr>
      <vt:lpstr>PowerPoint Presentation</vt:lpstr>
      <vt:lpstr>Luise Freese</vt:lpstr>
      <vt:lpstr>Agenda</vt:lpstr>
      <vt:lpstr>Power Apps Design, Performance, and Accessibility Masterclass</vt:lpstr>
      <vt:lpstr>PowerPoint Presentation</vt:lpstr>
      <vt:lpstr>PowerPoint Presentation</vt:lpstr>
      <vt:lpstr>Todays exercises: build twitter</vt:lpstr>
      <vt:lpstr>What is performance?</vt:lpstr>
      <vt:lpstr>Performance is not something that we can magically apply after we build an app. </vt:lpstr>
      <vt:lpstr>Performance is a result of valuable architecture decisions and good coding practices </vt:lpstr>
      <vt:lpstr>Why would we care?</vt:lpstr>
      <vt:lpstr>Databases</vt:lpstr>
      <vt:lpstr>Plan!</vt:lpstr>
      <vt:lpstr>Typical data call flow</vt:lpstr>
      <vt:lpstr>Typical data call flow</vt:lpstr>
      <vt:lpstr>On prem data call flow</vt:lpstr>
      <vt:lpstr>Typical data call flow</vt:lpstr>
      <vt:lpstr>Data call flow with Microsoft Dataverse</vt:lpstr>
      <vt:lpstr>PowerPoint Presentation</vt:lpstr>
      <vt:lpstr>Excel</vt:lpstr>
      <vt:lpstr>SharePoint</vt:lpstr>
      <vt:lpstr>PowerPoint Presentation</vt:lpstr>
      <vt:lpstr>SQL</vt:lpstr>
      <vt:lpstr>Dataverse</vt:lpstr>
      <vt:lpstr>Discussion: SharePoint vs Dataverse</vt:lpstr>
      <vt:lpstr>Discussion: When to use what</vt:lpstr>
      <vt:lpstr>App Design – Do’s</vt:lpstr>
      <vt:lpstr>App Design - Don’ts</vt:lpstr>
      <vt:lpstr>Limit package size</vt:lpstr>
      <vt:lpstr>Some ideas for galleries</vt:lpstr>
      <vt:lpstr>Build a gallery menu (twitter)</vt:lpstr>
      <vt:lpstr>Intro to components</vt:lpstr>
      <vt:lpstr>Intro to components: Start with docs</vt:lpstr>
      <vt:lpstr>Intro to components: Design considerations</vt:lpstr>
      <vt:lpstr>Intro to components: example: pop up</vt:lpstr>
      <vt:lpstr>Intro to components: example: Add flexibility with input properties</vt:lpstr>
      <vt:lpstr>Intro to components: Fire custom events with Behaviour properties</vt:lpstr>
      <vt:lpstr>Intro to components: Content</vt:lpstr>
      <vt:lpstr>Intro to components: return values to your app with output properties</vt:lpstr>
      <vt:lpstr>Build a component: the twitter menu</vt:lpstr>
      <vt:lpstr>PowerPoint Presentation</vt:lpstr>
      <vt:lpstr>Types of accessibility needs</vt:lpstr>
      <vt:lpstr>BUT I have no users with disabilities</vt:lpstr>
      <vt:lpstr>PowerPoint Presentation</vt:lpstr>
      <vt:lpstr>BUT I have no users with disabilities</vt:lpstr>
      <vt:lpstr>Accessibility standards</vt:lpstr>
      <vt:lpstr>Accessibility in Power Platform</vt:lpstr>
      <vt:lpstr>Most important accessibility concepts in Canvas Apps</vt:lpstr>
      <vt:lpstr>Color contrast: examples</vt:lpstr>
      <vt:lpstr>PowerPoint Presentation</vt:lpstr>
      <vt:lpstr>Screen readers</vt:lpstr>
      <vt:lpstr>Screen readers: accessible labels</vt:lpstr>
      <vt:lpstr>Screen readers: screen names</vt:lpstr>
      <vt:lpstr>Screen readers: use galleries to provide context</vt:lpstr>
      <vt:lpstr>Keyboard navigation</vt:lpstr>
      <vt:lpstr>Keyboard navigation: focused borders</vt:lpstr>
      <vt:lpstr>Keyboard navigation: TabIndex</vt:lpstr>
      <vt:lpstr>Keyboard navigation: Order </vt:lpstr>
      <vt:lpstr>Galleries and Containers will help you!  </vt:lpstr>
      <vt:lpstr>Accessibility: things to consider   </vt:lpstr>
      <vt:lpstr>Accessibility: things to consider   </vt:lpstr>
      <vt:lpstr>PowerPoint Presentation</vt:lpstr>
      <vt:lpstr>Responsive design on twitter homepage    </vt:lpstr>
      <vt:lpstr>Identify the main containers    </vt:lpstr>
      <vt:lpstr>Responsive design on twitter homepage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Luise Freese</dc:creator>
  <cp:lastModifiedBy>Luise Freese</cp:lastModifiedBy>
  <cp:revision>1</cp:revision>
  <dcterms:created xsi:type="dcterms:W3CDTF">2023-04-10T16:26:06Z</dcterms:created>
  <dcterms:modified xsi:type="dcterms:W3CDTF">2023-06-20T07:59:39Z</dcterms:modified>
</cp:coreProperties>
</file>